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6" r:id="rId3"/>
    <p:sldMasterId id="2147483740" r:id="rId4"/>
  </p:sldMasterIdLst>
  <p:notesMasterIdLst>
    <p:notesMasterId r:id="rId21"/>
  </p:notesMasterIdLst>
  <p:sldIdLst>
    <p:sldId id="323" r:id="rId5"/>
    <p:sldId id="261" r:id="rId6"/>
    <p:sldId id="288" r:id="rId7"/>
    <p:sldId id="280" r:id="rId8"/>
    <p:sldId id="282" r:id="rId9"/>
    <p:sldId id="281" r:id="rId10"/>
    <p:sldId id="262" r:id="rId11"/>
    <p:sldId id="263" r:id="rId12"/>
    <p:sldId id="264" r:id="rId13"/>
    <p:sldId id="265" r:id="rId14"/>
    <p:sldId id="266" r:id="rId15"/>
    <p:sldId id="267" r:id="rId16"/>
    <p:sldId id="268" r:id="rId17"/>
    <p:sldId id="270" r:id="rId18"/>
    <p:sldId id="329" r:id="rId19"/>
    <p:sldId id="272"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17044A-5225-4071-8798-888858FCAEA7}" v="4" dt="2023-07-06T11:56:55.751"/>
  </p1510:revLst>
</p1510:revInfo>
</file>

<file path=ppt/tableStyles.xml><?xml version="1.0" encoding="utf-8"?>
<a:tblStyleLst xmlns:a="http://schemas.openxmlformats.org/drawingml/2006/main" def="{B275B195-95ED-403D-B952-AA6C80DBE1B0}">
  <a:tblStyle styleId="{B275B195-95ED-403D-B952-AA6C80DBE1B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4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25243920b87_4_26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6" name="Google Shape;856;g25243920b87_4_2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25243920b87_4_36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2" name="Google Shape;962;g25243920b87_4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25243920b87_4_3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4" name="Google Shape;994;g25243920b87_4_3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25243920b87_4_42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7" name="Google Shape;1027;g25243920b87_4_4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25243920b87_4_4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9" name="Google Shape;1069;g25243920b87_4_4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t>De Board werkt samen met Amsterdam Science Park, UvA, VU, HvA, gemeente Amsterdam en SURF-Sara </a:t>
            </a:r>
            <a:endParaRPr/>
          </a:p>
          <a:p>
            <a:pPr marL="0" lvl="0" indent="0" algn="l" rtl="0">
              <a:spcBef>
                <a:spcPts val="0"/>
              </a:spcBef>
              <a:spcAft>
                <a:spcPts val="0"/>
              </a:spcAft>
              <a:buNone/>
            </a:pPr>
            <a:r>
              <a:rPr lang="en-GB" sz="1200"/>
              <a:t>Gebruikers hebben zelf controle hebben over hun data en over de spelregels van de markt</a:t>
            </a:r>
            <a:endParaRPr b="0">
              <a:latin typeface="Calibri"/>
              <a:ea typeface="Calibri"/>
              <a:cs typeface="Calibri"/>
              <a:sym typeface="Calibri"/>
            </a:endParaRPr>
          </a:p>
          <a:p>
            <a:pPr marL="0" lvl="0" indent="0" algn="l" rtl="0">
              <a:spcBef>
                <a:spcPts val="0"/>
              </a:spcBef>
              <a:spcAft>
                <a:spcPts val="0"/>
              </a:spcAft>
              <a:buNone/>
            </a:pPr>
            <a:endParaRPr/>
          </a:p>
        </p:txBody>
      </p:sp>
      <p:sp>
        <p:nvSpPr>
          <p:cNvPr id="1070" name="Google Shape;1070;g25243920b87_4_4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25243920b87_4_3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4" name="Google Shape;994;g25243920b87_4_3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907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25243920b87_4_4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4" name="Google Shape;1094;g25243920b87_4_4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5" name="Google Shape;1095;g25243920b87_4_4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25243920b87_4_26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6" name="Google Shape;856;g25243920b87_4_2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115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176;gb46f534a87_0_357: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77" name="Google Shape;177;gb46f534a87_0_357:notes"/>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pPr fontAlgn="auto">
              <a:lnSpc>
                <a:spcPct val="115000"/>
              </a:lnSpc>
              <a:spcBef>
                <a:spcPts val="1200"/>
              </a:spcBef>
              <a:spcAft>
                <a:spcPts val="0"/>
              </a:spcAft>
              <a:defRPr/>
            </a:pPr>
            <a:r>
              <a:rPr lang="en" dirty="0">
                <a:solidFill>
                  <a:schemeClr val="dk1"/>
                </a:solidFill>
              </a:rPr>
              <a:t>Hij zag een internet voor zich van miljoenen computers, verspreid over de hele wereld. Een decentraal web, waar alles direct met elkaar verbonden was. En zo zag het er ook even uit.</a:t>
            </a:r>
            <a:endParaRPr dirty="0">
              <a:solidFill>
                <a:schemeClr val="dk1"/>
              </a:solidFill>
            </a:endParaRPr>
          </a:p>
          <a:p>
            <a:pPr marL="457200" fontAlgn="auto">
              <a:lnSpc>
                <a:spcPct val="115000"/>
              </a:lnSpc>
              <a:spcBef>
                <a:spcPts val="1200"/>
              </a:spcBef>
              <a:spcAft>
                <a:spcPts val="1200"/>
              </a:spcAft>
              <a:defRPr/>
            </a:pPr>
            <a:endParaRPr dirty="0">
              <a:solidFill>
                <a:schemeClr val="dk1"/>
              </a:solidFill>
            </a:endParaRPr>
          </a:p>
        </p:txBody>
      </p:sp>
    </p:spTree>
    <p:extLst>
      <p:ext uri="{BB962C8B-B14F-4D97-AF65-F5344CB8AC3E}">
        <p14:creationId xmlns:p14="http://schemas.microsoft.com/office/powerpoint/2010/main" val="107236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88;gb46f534a87_0_367: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8435" name="Google Shape;189;gb46f534a87_0_367:notes"/>
          <p:cNvSpPr txBox="1">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r>
              <a:rPr lang="nl-NL" altLang="nl-NL"/>
              <a:t>Direct link that connect individuals and organisation have become less common and the biger hubs grew larger.</a:t>
            </a:r>
          </a:p>
        </p:txBody>
      </p:sp>
    </p:spTree>
    <p:extLst>
      <p:ext uri="{BB962C8B-B14F-4D97-AF65-F5344CB8AC3E}">
        <p14:creationId xmlns:p14="http://schemas.microsoft.com/office/powerpoint/2010/main" val="147715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82;gb46f534a87_0_362: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6387" name="Google Shape;183;gb46f534a87_0_362:notes"/>
          <p:cNvSpPr txBox="1">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lnSpc>
                <a:spcPct val="115000"/>
              </a:lnSpc>
              <a:spcBef>
                <a:spcPts val="1200"/>
              </a:spcBef>
              <a:spcAft>
                <a:spcPts val="1200"/>
              </a:spcAft>
            </a:pPr>
            <a:r>
              <a:rPr lang="nl-NL" altLang="nl-NL">
                <a:solidFill>
                  <a:srgbClr val="000000"/>
                </a:solidFill>
              </a:rPr>
              <a:t>Maar nu, 30 jaar later, is het web meer gecentraliseerd dan ooit. Een handjevol bedrijven heeft controle over vrijwel alle data.</a:t>
            </a:r>
            <a:endParaRPr lang="nl-NL" altLang="nl-NL"/>
          </a:p>
        </p:txBody>
      </p:sp>
    </p:spTree>
    <p:extLst>
      <p:ext uri="{BB962C8B-B14F-4D97-AF65-F5344CB8AC3E}">
        <p14:creationId xmlns:p14="http://schemas.microsoft.com/office/powerpoint/2010/main" val="3849889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25243920b87_4_27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5" name="Google Shape;865;g25243920b87_4_2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25243920b87_4_28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9" name="Google Shape;879;g25243920b87_4_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2524392074a_5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4" name="Google Shape;904;g2524392074a_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25243920b87_4_33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1" name="Google Shape;931;g25243920b87_4_3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dia - Vragen Zwart Bl">
  <p:cSld name="Titeldia - Vragen Zwart Bl">
    <p:spTree>
      <p:nvGrpSpPr>
        <p:cNvPr id="1" name="Shape 222"/>
        <p:cNvGrpSpPr/>
        <p:nvPr/>
      </p:nvGrpSpPr>
      <p:grpSpPr>
        <a:xfrm>
          <a:off x="0" y="0"/>
          <a:ext cx="0" cy="0"/>
          <a:chOff x="0" y="0"/>
          <a:chExt cx="0" cy="0"/>
        </a:xfrm>
      </p:grpSpPr>
      <p:sp>
        <p:nvSpPr>
          <p:cNvPr id="223" name="Google Shape;223;p23"/>
          <p:cNvSpPr>
            <a:spLocks noGrp="1"/>
          </p:cNvSpPr>
          <p:nvPr>
            <p:ph type="pic" idx="2"/>
          </p:nvPr>
        </p:nvSpPr>
        <p:spPr>
          <a:xfrm>
            <a:off x="0" y="465535"/>
            <a:ext cx="9144000" cy="4677965"/>
          </a:xfrm>
          <a:prstGeom prst="rect">
            <a:avLst/>
          </a:prstGeom>
          <a:solidFill>
            <a:srgbClr val="D8D8D8"/>
          </a:solidFill>
          <a:ln>
            <a:noFill/>
          </a:ln>
        </p:spPr>
      </p:sp>
      <p:sp>
        <p:nvSpPr>
          <p:cNvPr id="224" name="Google Shape;224;p23"/>
          <p:cNvSpPr txBox="1">
            <a:spLocks noGrp="1"/>
          </p:cNvSpPr>
          <p:nvPr>
            <p:ph type="body" idx="1"/>
          </p:nvPr>
        </p:nvSpPr>
        <p:spPr>
          <a:xfrm>
            <a:off x="0" y="2146500"/>
            <a:ext cx="9144000" cy="2997000"/>
          </a:xfrm>
          <a:prstGeom prst="rect">
            <a:avLst/>
          </a:prstGeom>
          <a:gradFill>
            <a:gsLst>
              <a:gs pos="0">
                <a:srgbClr val="F50019">
                  <a:alpha val="0"/>
                </a:srgbClr>
              </a:gs>
              <a:gs pos="45000">
                <a:schemeClr val="lt2"/>
              </a:gs>
              <a:gs pos="100000">
                <a:schemeClr val="lt2"/>
              </a:gs>
            </a:gsLst>
            <a:lin ang="54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5" name="Google Shape;225;p23"/>
          <p:cNvSpPr txBox="1">
            <a:spLocks noGrp="1"/>
          </p:cNvSpPr>
          <p:nvPr>
            <p:ph type="body" idx="3"/>
          </p:nvPr>
        </p:nvSpPr>
        <p:spPr>
          <a:xfrm rot="5400000">
            <a:off x="-1856250" y="1856251"/>
            <a:ext cx="5143500" cy="1431000"/>
          </a:xfrm>
          <a:prstGeom prst="rect">
            <a:avLst/>
          </a:prstGeom>
          <a:gradFill>
            <a:gsLst>
              <a:gs pos="0">
                <a:srgbClr val="F50019">
                  <a:alpha val="0"/>
                </a:srgbClr>
              </a:gs>
              <a:gs pos="100000">
                <a:srgbClr val="F50019">
                  <a:alpha val="49803"/>
                </a:srgbClr>
              </a:gs>
            </a:gsLst>
            <a:lin ang="54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6" name="Google Shape;226;p23"/>
          <p:cNvSpPr txBox="1">
            <a:spLocks noGrp="1"/>
          </p:cNvSpPr>
          <p:nvPr>
            <p:ph type="body" idx="4"/>
          </p:nvPr>
        </p:nvSpPr>
        <p:spPr>
          <a:xfrm>
            <a:off x="0" y="465535"/>
            <a:ext cx="9144000" cy="783000"/>
          </a:xfrm>
          <a:prstGeom prst="rect">
            <a:avLst/>
          </a:prstGeom>
          <a:gradFill>
            <a:gsLst>
              <a:gs pos="0">
                <a:srgbClr val="180032">
                  <a:alpha val="0"/>
                </a:srgbClr>
              </a:gs>
              <a:gs pos="20000">
                <a:srgbClr val="180032">
                  <a:alpha val="0"/>
                </a:srgbClr>
              </a:gs>
              <a:gs pos="100000">
                <a:srgbClr val="180032">
                  <a:alpha val="49803"/>
                </a:srgbClr>
              </a:gs>
            </a:gsLst>
            <a:lin ang="162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7" name="Google Shape;227;p23"/>
          <p:cNvSpPr/>
          <p:nvPr/>
        </p:nvSpPr>
        <p:spPr>
          <a:xfrm>
            <a:off x="4572000" y="0"/>
            <a:ext cx="4572000" cy="465504"/>
          </a:xfrm>
          <a:prstGeom prst="rect">
            <a:avLst/>
          </a:prstGeom>
          <a:solidFill>
            <a:srgbClr val="180032">
              <a:alpha val="8627"/>
            </a:srgbClr>
          </a:soli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28" name="Google Shape;228;p23"/>
          <p:cNvSpPr txBox="1">
            <a:spLocks noGrp="1"/>
          </p:cNvSpPr>
          <p:nvPr>
            <p:ph type="ctrTitle"/>
          </p:nvPr>
        </p:nvSpPr>
        <p:spPr>
          <a:xfrm>
            <a:off x="251222" y="1071985"/>
            <a:ext cx="5076862" cy="1758270"/>
          </a:xfrm>
          <a:prstGeom prst="rect">
            <a:avLst/>
          </a:prstGeom>
          <a:noFill/>
          <a:ln>
            <a:noFill/>
          </a:ln>
        </p:spPr>
        <p:txBody>
          <a:bodyPr spcFirstLastPara="1" wrap="square" lIns="0" tIns="0" rIns="0" bIns="0" anchor="t" anchorCtr="0">
            <a:spAutoFit/>
          </a:bodyPr>
          <a:lstStyle>
            <a:lvl1pPr lvl="0" algn="l">
              <a:lnSpc>
                <a:spcPct val="163000"/>
              </a:lnSpc>
              <a:spcBef>
                <a:spcPts val="0"/>
              </a:spcBef>
              <a:spcAft>
                <a:spcPts val="0"/>
              </a:spcAft>
              <a:buClr>
                <a:schemeClr val="lt1"/>
              </a:buClr>
              <a:buSzPts val="3800"/>
              <a:buFont typeface="Arial"/>
              <a:buNone/>
              <a:defRPr sz="38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9" name="Google Shape;229;p23"/>
          <p:cNvSpPr txBox="1">
            <a:spLocks noGrp="1"/>
          </p:cNvSpPr>
          <p:nvPr>
            <p:ph type="subTitle" idx="5"/>
          </p:nvPr>
        </p:nvSpPr>
        <p:spPr>
          <a:xfrm>
            <a:off x="1068875" y="1484486"/>
            <a:ext cx="4251876" cy="1732878"/>
          </a:xfrm>
          <a:prstGeom prst="rect">
            <a:avLst/>
          </a:prstGeom>
          <a:noFill/>
          <a:ln>
            <a:noFill/>
          </a:ln>
        </p:spPr>
        <p:txBody>
          <a:bodyPr spcFirstLastPara="1" wrap="square" lIns="0" tIns="0" rIns="0" bIns="0" anchor="t" anchorCtr="0">
            <a:spAutoFit/>
          </a:bodyPr>
          <a:lstStyle>
            <a:lvl1pPr lvl="0" algn="l">
              <a:lnSpc>
                <a:spcPct val="254000"/>
              </a:lnSpc>
              <a:spcBef>
                <a:spcPts val="0"/>
              </a:spcBef>
              <a:spcAft>
                <a:spcPts val="0"/>
              </a:spcAft>
              <a:buClr>
                <a:schemeClr val="accent3"/>
              </a:buClr>
              <a:buSzPts val="2400"/>
              <a:buNone/>
              <a:defRPr sz="2400">
                <a:solidFill>
                  <a:schemeClr val="accent3"/>
                </a:solidFill>
                <a:latin typeface="Arial"/>
                <a:ea typeface="Arial"/>
                <a:cs typeface="Arial"/>
                <a:sym typeface="Arial"/>
              </a:defRPr>
            </a:lvl1pPr>
            <a:lvl2pPr lvl="1" algn="ctr">
              <a:lnSpc>
                <a:spcPct val="95000"/>
              </a:lnSpc>
              <a:spcBef>
                <a:spcPts val="500"/>
              </a:spcBef>
              <a:spcAft>
                <a:spcPts val="0"/>
              </a:spcAft>
              <a:buClr>
                <a:schemeClr val="dk2"/>
              </a:buClr>
              <a:buSzPts val="1500"/>
              <a:buNone/>
              <a:defRPr sz="1500"/>
            </a:lvl2pPr>
            <a:lvl3pPr lvl="2" algn="ctr">
              <a:lnSpc>
                <a:spcPct val="95000"/>
              </a:lnSpc>
              <a:spcBef>
                <a:spcPts val="500"/>
              </a:spcBef>
              <a:spcAft>
                <a:spcPts val="0"/>
              </a:spcAft>
              <a:buClr>
                <a:schemeClr val="dk2"/>
              </a:buClr>
              <a:buSzPts val="1400"/>
              <a:buNone/>
              <a:defRPr sz="1400"/>
            </a:lvl3pPr>
            <a:lvl4pPr lvl="3" algn="ctr">
              <a:lnSpc>
                <a:spcPct val="95000"/>
              </a:lnSpc>
              <a:spcBef>
                <a:spcPts val="500"/>
              </a:spcBef>
              <a:spcAft>
                <a:spcPts val="0"/>
              </a:spcAft>
              <a:buClr>
                <a:schemeClr val="dk2"/>
              </a:buClr>
              <a:buSzPts val="1200"/>
              <a:buNone/>
              <a:defRPr sz="1200"/>
            </a:lvl4pPr>
            <a:lvl5pPr lvl="4" algn="ctr">
              <a:lnSpc>
                <a:spcPct val="95000"/>
              </a:lnSpc>
              <a:spcBef>
                <a:spcPts val="5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30" name="Google Shape;230;p23"/>
          <p:cNvSpPr txBox="1">
            <a:spLocks noGrp="1"/>
          </p:cNvSpPr>
          <p:nvPr>
            <p:ph type="body" idx="6"/>
          </p:nvPr>
        </p:nvSpPr>
        <p:spPr>
          <a:xfrm>
            <a:off x="7454317" y="126949"/>
            <a:ext cx="952501" cy="1303532"/>
          </a:xfrm>
          <a:prstGeom prst="rect">
            <a:avLst/>
          </a:prstGeom>
          <a:blipFill rotWithShape="1">
            <a:blip r:embed="rId2">
              <a:alphaModFix/>
            </a:blip>
            <a:stretch>
              <a:fillRect t="566" b="-5534"/>
            </a:stretch>
          </a:blip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158">
          <p15:clr>
            <a:srgbClr val="FBAE40"/>
          </p15:clr>
        </p15:guide>
        <p15:guide id="2" pos="3356">
          <p15:clr>
            <a:srgbClr val="FBAE40"/>
          </p15:clr>
        </p15:guide>
        <p15:guide id="3" pos="3509">
          <p15:clr>
            <a:srgbClr val="FBAE40"/>
          </p15:clr>
        </p15:guide>
        <p15:guide id="4" pos="52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eldia - Vragen Blauw Wit">
  <p:cSld name="Titeldia - Vragen Blauw Wit">
    <p:bg>
      <p:bgPr>
        <a:solidFill>
          <a:schemeClr val="dk2"/>
        </a:solidFill>
        <a:effectLst/>
      </p:bgPr>
    </p:bg>
    <p:spTree>
      <p:nvGrpSpPr>
        <p:cNvPr id="1" name="Shape 300"/>
        <p:cNvGrpSpPr/>
        <p:nvPr/>
      </p:nvGrpSpPr>
      <p:grpSpPr>
        <a:xfrm>
          <a:off x="0" y="0"/>
          <a:ext cx="0" cy="0"/>
          <a:chOff x="0" y="0"/>
          <a:chExt cx="0" cy="0"/>
        </a:xfrm>
      </p:grpSpPr>
      <p:sp>
        <p:nvSpPr>
          <p:cNvPr id="301" name="Google Shape;301;p32"/>
          <p:cNvSpPr/>
          <p:nvPr/>
        </p:nvSpPr>
        <p:spPr>
          <a:xfrm>
            <a:off x="0" y="0"/>
            <a:ext cx="9144000" cy="465504"/>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02" name="Google Shape;302;p32"/>
          <p:cNvSpPr/>
          <p:nvPr/>
        </p:nvSpPr>
        <p:spPr>
          <a:xfrm>
            <a:off x="4572000" y="0"/>
            <a:ext cx="4572000" cy="465504"/>
          </a:xfrm>
          <a:prstGeom prst="rect">
            <a:avLst/>
          </a:prstGeom>
          <a:solidFill>
            <a:srgbClr val="180032">
              <a:alpha val="8627"/>
            </a:srgbClr>
          </a:soli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grpSp>
        <p:nvGrpSpPr>
          <p:cNvPr id="303" name="Google Shape;303;p32"/>
          <p:cNvGrpSpPr/>
          <p:nvPr/>
        </p:nvGrpSpPr>
        <p:grpSpPr>
          <a:xfrm>
            <a:off x="0" y="0"/>
            <a:ext cx="9144000" cy="5143500"/>
            <a:chOff x="0" y="0"/>
            <a:chExt cx="12192000" cy="6858000"/>
          </a:xfrm>
        </p:grpSpPr>
        <p:sp>
          <p:nvSpPr>
            <p:cNvPr id="304" name="Google Shape;304;p32"/>
            <p:cNvSpPr/>
            <p:nvPr/>
          </p:nvSpPr>
          <p:spPr>
            <a:xfrm>
              <a:off x="0" y="2862000"/>
              <a:ext cx="12192000" cy="3996000"/>
            </a:xfrm>
            <a:prstGeom prst="rect">
              <a:avLst/>
            </a:prstGeom>
            <a:gradFill>
              <a:gsLst>
                <a:gs pos="0">
                  <a:srgbClr val="F50019">
                    <a:alpha val="0"/>
                  </a:srgbClr>
                </a:gs>
                <a:gs pos="45000">
                  <a:schemeClr val="lt2"/>
                </a:gs>
                <a:gs pos="100000">
                  <a:schemeClr val="lt2"/>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05" name="Google Shape;305;p32"/>
            <p:cNvSpPr/>
            <p:nvPr/>
          </p:nvSpPr>
          <p:spPr>
            <a:xfrm rot="5400000" flipH="1">
              <a:off x="-2475000" y="2475000"/>
              <a:ext cx="6858000" cy="1908000"/>
            </a:xfrm>
            <a:prstGeom prst="rect">
              <a:avLst/>
            </a:prstGeom>
            <a:gradFill>
              <a:gsLst>
                <a:gs pos="0">
                  <a:srgbClr val="F50019">
                    <a:alpha val="0"/>
                  </a:srgbClr>
                </a:gs>
                <a:gs pos="100000">
                  <a:srgbClr val="F50019">
                    <a:alpha val="49803"/>
                  </a:srgbClr>
                </a:gs>
              </a:gsLst>
              <a:lin ang="5400000" scaled="0"/>
            </a:gra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rgbClr val="FFD400"/>
                </a:solidFill>
                <a:latin typeface="Arial"/>
                <a:ea typeface="Arial"/>
                <a:cs typeface="Arial"/>
                <a:sym typeface="Arial"/>
              </a:endParaRPr>
            </a:p>
          </p:txBody>
        </p:sp>
        <p:sp>
          <p:nvSpPr>
            <p:cNvPr id="306" name="Google Shape;306;p32"/>
            <p:cNvSpPr/>
            <p:nvPr/>
          </p:nvSpPr>
          <p:spPr>
            <a:xfrm>
              <a:off x="0" y="623132"/>
              <a:ext cx="12192000" cy="1044000"/>
            </a:xfrm>
            <a:prstGeom prst="rect">
              <a:avLst/>
            </a:prstGeom>
            <a:gradFill>
              <a:gsLst>
                <a:gs pos="0">
                  <a:srgbClr val="180032">
                    <a:alpha val="49803"/>
                  </a:srgbClr>
                </a:gs>
                <a:gs pos="80000">
                  <a:srgbClr val="180032">
                    <a:alpha val="0"/>
                  </a:srgbClr>
                </a:gs>
                <a:gs pos="100000">
                  <a:srgbClr val="180032">
                    <a:alpha val="0"/>
                  </a:srgbClr>
                </a:gs>
              </a:gsLst>
              <a:lin ang="5400000" scaled="0"/>
            </a:gra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rgbClr val="180032"/>
                </a:solidFill>
                <a:latin typeface="Arial"/>
                <a:ea typeface="Arial"/>
                <a:cs typeface="Arial"/>
                <a:sym typeface="Arial"/>
              </a:endParaRPr>
            </a:p>
          </p:txBody>
        </p:sp>
      </p:grpSp>
      <p:sp>
        <p:nvSpPr>
          <p:cNvPr id="307" name="Google Shape;307;p32"/>
          <p:cNvSpPr txBox="1">
            <a:spLocks noGrp="1"/>
          </p:cNvSpPr>
          <p:nvPr>
            <p:ph type="ctrTitle"/>
          </p:nvPr>
        </p:nvSpPr>
        <p:spPr>
          <a:xfrm>
            <a:off x="251222" y="1071985"/>
            <a:ext cx="5076862" cy="1758270"/>
          </a:xfrm>
          <a:prstGeom prst="rect">
            <a:avLst/>
          </a:prstGeom>
          <a:noFill/>
          <a:ln>
            <a:noFill/>
          </a:ln>
        </p:spPr>
        <p:txBody>
          <a:bodyPr spcFirstLastPara="1" wrap="square" lIns="0" tIns="0" rIns="0" bIns="0" anchor="t" anchorCtr="0">
            <a:spAutoFit/>
          </a:bodyPr>
          <a:lstStyle>
            <a:lvl1pPr lvl="0" algn="l">
              <a:lnSpc>
                <a:spcPct val="163000"/>
              </a:lnSpc>
              <a:spcBef>
                <a:spcPts val="0"/>
              </a:spcBef>
              <a:spcAft>
                <a:spcPts val="0"/>
              </a:spcAft>
              <a:buClr>
                <a:schemeClr val="lt1"/>
              </a:buClr>
              <a:buSzPts val="3800"/>
              <a:buFont typeface="Arial"/>
              <a:buNone/>
              <a:defRPr sz="38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8" name="Google Shape;308;p32"/>
          <p:cNvSpPr txBox="1">
            <a:spLocks noGrp="1"/>
          </p:cNvSpPr>
          <p:nvPr>
            <p:ph type="subTitle" idx="1"/>
          </p:nvPr>
        </p:nvSpPr>
        <p:spPr>
          <a:xfrm>
            <a:off x="1068875" y="1485000"/>
            <a:ext cx="4251876" cy="1719942"/>
          </a:xfrm>
          <a:prstGeom prst="rect">
            <a:avLst/>
          </a:prstGeom>
          <a:noFill/>
          <a:ln>
            <a:noFill/>
          </a:ln>
        </p:spPr>
        <p:txBody>
          <a:bodyPr spcFirstLastPara="1" wrap="square" lIns="0" tIns="0" rIns="0" bIns="0" anchor="t" anchorCtr="0">
            <a:spAutoFit/>
          </a:bodyPr>
          <a:lstStyle>
            <a:lvl1pPr lvl="0" algn="l">
              <a:lnSpc>
                <a:spcPct val="254000"/>
              </a:lnSpc>
              <a:spcBef>
                <a:spcPts val="0"/>
              </a:spcBef>
              <a:spcAft>
                <a:spcPts val="0"/>
              </a:spcAft>
              <a:buClr>
                <a:schemeClr val="accent3"/>
              </a:buClr>
              <a:buSzPts val="2400"/>
              <a:buNone/>
              <a:defRPr sz="2400">
                <a:solidFill>
                  <a:schemeClr val="accent3"/>
                </a:solidFill>
                <a:latin typeface="Arial"/>
                <a:ea typeface="Arial"/>
                <a:cs typeface="Arial"/>
                <a:sym typeface="Arial"/>
              </a:defRPr>
            </a:lvl1pPr>
            <a:lvl2pPr lvl="1" algn="ctr">
              <a:lnSpc>
                <a:spcPct val="95000"/>
              </a:lnSpc>
              <a:spcBef>
                <a:spcPts val="500"/>
              </a:spcBef>
              <a:spcAft>
                <a:spcPts val="0"/>
              </a:spcAft>
              <a:buClr>
                <a:schemeClr val="dk2"/>
              </a:buClr>
              <a:buSzPts val="1500"/>
              <a:buNone/>
              <a:defRPr sz="1500"/>
            </a:lvl2pPr>
            <a:lvl3pPr lvl="2" algn="ctr">
              <a:lnSpc>
                <a:spcPct val="95000"/>
              </a:lnSpc>
              <a:spcBef>
                <a:spcPts val="500"/>
              </a:spcBef>
              <a:spcAft>
                <a:spcPts val="0"/>
              </a:spcAft>
              <a:buClr>
                <a:schemeClr val="dk2"/>
              </a:buClr>
              <a:buSzPts val="1400"/>
              <a:buNone/>
              <a:defRPr sz="1400"/>
            </a:lvl3pPr>
            <a:lvl4pPr lvl="3" algn="ctr">
              <a:lnSpc>
                <a:spcPct val="95000"/>
              </a:lnSpc>
              <a:spcBef>
                <a:spcPts val="500"/>
              </a:spcBef>
              <a:spcAft>
                <a:spcPts val="0"/>
              </a:spcAft>
              <a:buClr>
                <a:schemeClr val="dk2"/>
              </a:buClr>
              <a:buSzPts val="1200"/>
              <a:buNone/>
              <a:defRPr sz="1200"/>
            </a:lvl4pPr>
            <a:lvl5pPr lvl="4" algn="ctr">
              <a:lnSpc>
                <a:spcPct val="95000"/>
              </a:lnSpc>
              <a:spcBef>
                <a:spcPts val="5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309" name="Google Shape;309;p32"/>
          <p:cNvPicPr preferRelativeResize="0"/>
          <p:nvPr/>
        </p:nvPicPr>
        <p:blipFill rotWithShape="1">
          <a:blip r:embed="rId2">
            <a:alphaModFix/>
          </a:blip>
          <a:srcRect/>
          <a:stretch/>
        </p:blipFill>
        <p:spPr>
          <a:xfrm>
            <a:off x="7454316" y="126950"/>
            <a:ext cx="952501" cy="1303127"/>
          </a:xfrm>
          <a:prstGeom prst="rect">
            <a:avLst/>
          </a:prstGeom>
          <a:noFill/>
          <a:ln>
            <a:noFill/>
          </a:ln>
        </p:spPr>
      </p:pic>
    </p:spTree>
  </p:cSld>
  <p:clrMapOvr>
    <a:masterClrMapping/>
  </p:clrMapOvr>
  <p:extLst>
    <p:ext uri="{DCECCB84-F9BA-43D5-87BE-67443E8EF086}">
      <p15:sldGuideLst xmlns:p15="http://schemas.microsoft.com/office/powerpoint/2012/main">
        <p15:guide id="1" pos="158">
          <p15:clr>
            <a:srgbClr val="FBAE40"/>
          </p15:clr>
        </p15:guide>
        <p15:guide id="2" pos="3356">
          <p15:clr>
            <a:srgbClr val="FBAE40"/>
          </p15:clr>
        </p15:guide>
        <p15:guide id="3" pos="3509">
          <p15:clr>
            <a:srgbClr val="FBAE40"/>
          </p15:clr>
        </p15:guide>
        <p15:guide id="4" pos="529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eldia - Vragen Groen Wit">
  <p:cSld name="Titeldia - Vragen Groen Wit">
    <p:bg>
      <p:bgPr>
        <a:solidFill>
          <a:schemeClr val="dk2"/>
        </a:solidFill>
        <a:effectLst/>
      </p:bgPr>
    </p:bg>
    <p:spTree>
      <p:nvGrpSpPr>
        <p:cNvPr id="1" name="Shape 310"/>
        <p:cNvGrpSpPr/>
        <p:nvPr/>
      </p:nvGrpSpPr>
      <p:grpSpPr>
        <a:xfrm>
          <a:off x="0" y="0"/>
          <a:ext cx="0" cy="0"/>
          <a:chOff x="0" y="0"/>
          <a:chExt cx="0" cy="0"/>
        </a:xfrm>
      </p:grpSpPr>
      <p:sp>
        <p:nvSpPr>
          <p:cNvPr id="311" name="Google Shape;311;p33"/>
          <p:cNvSpPr/>
          <p:nvPr/>
        </p:nvSpPr>
        <p:spPr>
          <a:xfrm>
            <a:off x="0" y="0"/>
            <a:ext cx="9144000" cy="465504"/>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12" name="Google Shape;312;p33"/>
          <p:cNvSpPr/>
          <p:nvPr/>
        </p:nvSpPr>
        <p:spPr>
          <a:xfrm>
            <a:off x="4572000" y="0"/>
            <a:ext cx="4572000" cy="465504"/>
          </a:xfrm>
          <a:prstGeom prst="rect">
            <a:avLst/>
          </a:prstGeom>
          <a:solidFill>
            <a:srgbClr val="180032">
              <a:alpha val="8627"/>
            </a:srgbClr>
          </a:soli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grpSp>
        <p:nvGrpSpPr>
          <p:cNvPr id="313" name="Google Shape;313;p33"/>
          <p:cNvGrpSpPr/>
          <p:nvPr/>
        </p:nvGrpSpPr>
        <p:grpSpPr>
          <a:xfrm>
            <a:off x="0" y="0"/>
            <a:ext cx="9144000" cy="5143500"/>
            <a:chOff x="0" y="0"/>
            <a:chExt cx="12192000" cy="6858000"/>
          </a:xfrm>
        </p:grpSpPr>
        <p:sp>
          <p:nvSpPr>
            <p:cNvPr id="314" name="Google Shape;314;p33"/>
            <p:cNvSpPr/>
            <p:nvPr/>
          </p:nvSpPr>
          <p:spPr>
            <a:xfrm>
              <a:off x="0" y="2862000"/>
              <a:ext cx="12192000" cy="3996000"/>
            </a:xfrm>
            <a:prstGeom prst="rect">
              <a:avLst/>
            </a:prstGeom>
            <a:gradFill>
              <a:gsLst>
                <a:gs pos="0">
                  <a:srgbClr val="F50019">
                    <a:alpha val="0"/>
                  </a:srgbClr>
                </a:gs>
                <a:gs pos="45000">
                  <a:schemeClr val="lt2"/>
                </a:gs>
                <a:gs pos="100000">
                  <a:schemeClr val="lt2"/>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15" name="Google Shape;315;p33"/>
            <p:cNvSpPr/>
            <p:nvPr/>
          </p:nvSpPr>
          <p:spPr>
            <a:xfrm rot="5400000" flipH="1">
              <a:off x="-2475000" y="2475000"/>
              <a:ext cx="6858000" cy="1908000"/>
            </a:xfrm>
            <a:prstGeom prst="rect">
              <a:avLst/>
            </a:prstGeom>
            <a:gradFill>
              <a:gsLst>
                <a:gs pos="0">
                  <a:srgbClr val="F50019">
                    <a:alpha val="0"/>
                  </a:srgbClr>
                </a:gs>
                <a:gs pos="100000">
                  <a:srgbClr val="F50019">
                    <a:alpha val="49803"/>
                  </a:srgbClr>
                </a:gs>
              </a:gsLst>
              <a:lin ang="5400000" scaled="0"/>
            </a:gra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rgbClr val="FFD400"/>
                </a:solidFill>
                <a:latin typeface="Arial"/>
                <a:ea typeface="Arial"/>
                <a:cs typeface="Arial"/>
                <a:sym typeface="Arial"/>
              </a:endParaRPr>
            </a:p>
          </p:txBody>
        </p:sp>
        <p:sp>
          <p:nvSpPr>
            <p:cNvPr id="316" name="Google Shape;316;p33"/>
            <p:cNvSpPr/>
            <p:nvPr/>
          </p:nvSpPr>
          <p:spPr>
            <a:xfrm>
              <a:off x="0" y="623132"/>
              <a:ext cx="12192000" cy="1044000"/>
            </a:xfrm>
            <a:prstGeom prst="rect">
              <a:avLst/>
            </a:prstGeom>
            <a:gradFill>
              <a:gsLst>
                <a:gs pos="0">
                  <a:srgbClr val="180032">
                    <a:alpha val="49803"/>
                  </a:srgbClr>
                </a:gs>
                <a:gs pos="80000">
                  <a:srgbClr val="180032">
                    <a:alpha val="0"/>
                  </a:srgbClr>
                </a:gs>
                <a:gs pos="100000">
                  <a:srgbClr val="180032">
                    <a:alpha val="0"/>
                  </a:srgbClr>
                </a:gs>
              </a:gsLst>
              <a:lin ang="5400000" scaled="0"/>
            </a:gra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rgbClr val="180032"/>
                </a:solidFill>
                <a:latin typeface="Arial"/>
                <a:ea typeface="Arial"/>
                <a:cs typeface="Arial"/>
                <a:sym typeface="Arial"/>
              </a:endParaRPr>
            </a:p>
          </p:txBody>
        </p:sp>
      </p:grpSp>
      <p:sp>
        <p:nvSpPr>
          <p:cNvPr id="317" name="Google Shape;317;p33"/>
          <p:cNvSpPr txBox="1">
            <a:spLocks noGrp="1"/>
          </p:cNvSpPr>
          <p:nvPr>
            <p:ph type="ctrTitle"/>
          </p:nvPr>
        </p:nvSpPr>
        <p:spPr>
          <a:xfrm>
            <a:off x="251222" y="1071985"/>
            <a:ext cx="5076862" cy="1758270"/>
          </a:xfrm>
          <a:prstGeom prst="rect">
            <a:avLst/>
          </a:prstGeom>
          <a:noFill/>
          <a:ln>
            <a:noFill/>
          </a:ln>
        </p:spPr>
        <p:txBody>
          <a:bodyPr spcFirstLastPara="1" wrap="square" lIns="0" tIns="0" rIns="0" bIns="0" anchor="t" anchorCtr="0">
            <a:spAutoFit/>
          </a:bodyPr>
          <a:lstStyle>
            <a:lvl1pPr lvl="0" algn="l">
              <a:lnSpc>
                <a:spcPct val="163000"/>
              </a:lnSpc>
              <a:spcBef>
                <a:spcPts val="0"/>
              </a:spcBef>
              <a:spcAft>
                <a:spcPts val="0"/>
              </a:spcAft>
              <a:buClr>
                <a:schemeClr val="lt1"/>
              </a:buClr>
              <a:buSzPts val="3800"/>
              <a:buFont typeface="Arial"/>
              <a:buNone/>
              <a:defRPr sz="38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8" name="Google Shape;318;p33"/>
          <p:cNvSpPr txBox="1">
            <a:spLocks noGrp="1"/>
          </p:cNvSpPr>
          <p:nvPr>
            <p:ph type="subTitle" idx="1"/>
          </p:nvPr>
        </p:nvSpPr>
        <p:spPr>
          <a:xfrm>
            <a:off x="1068875" y="1485000"/>
            <a:ext cx="4251876" cy="1719942"/>
          </a:xfrm>
          <a:prstGeom prst="rect">
            <a:avLst/>
          </a:prstGeom>
          <a:noFill/>
          <a:ln>
            <a:noFill/>
          </a:ln>
        </p:spPr>
        <p:txBody>
          <a:bodyPr spcFirstLastPara="1" wrap="square" lIns="0" tIns="0" rIns="0" bIns="0" anchor="t" anchorCtr="0">
            <a:spAutoFit/>
          </a:bodyPr>
          <a:lstStyle>
            <a:lvl1pPr lvl="0" algn="l">
              <a:lnSpc>
                <a:spcPct val="254000"/>
              </a:lnSpc>
              <a:spcBef>
                <a:spcPts val="0"/>
              </a:spcBef>
              <a:spcAft>
                <a:spcPts val="0"/>
              </a:spcAft>
              <a:buClr>
                <a:schemeClr val="accent4"/>
              </a:buClr>
              <a:buSzPts val="2400"/>
              <a:buNone/>
              <a:defRPr sz="2400">
                <a:solidFill>
                  <a:schemeClr val="accent4"/>
                </a:solidFill>
                <a:latin typeface="Arial"/>
                <a:ea typeface="Arial"/>
                <a:cs typeface="Arial"/>
                <a:sym typeface="Arial"/>
              </a:defRPr>
            </a:lvl1pPr>
            <a:lvl2pPr lvl="1" algn="ctr">
              <a:lnSpc>
                <a:spcPct val="95000"/>
              </a:lnSpc>
              <a:spcBef>
                <a:spcPts val="500"/>
              </a:spcBef>
              <a:spcAft>
                <a:spcPts val="0"/>
              </a:spcAft>
              <a:buClr>
                <a:schemeClr val="dk2"/>
              </a:buClr>
              <a:buSzPts val="1500"/>
              <a:buNone/>
              <a:defRPr sz="1500"/>
            </a:lvl2pPr>
            <a:lvl3pPr lvl="2" algn="ctr">
              <a:lnSpc>
                <a:spcPct val="95000"/>
              </a:lnSpc>
              <a:spcBef>
                <a:spcPts val="500"/>
              </a:spcBef>
              <a:spcAft>
                <a:spcPts val="0"/>
              </a:spcAft>
              <a:buClr>
                <a:schemeClr val="dk2"/>
              </a:buClr>
              <a:buSzPts val="1400"/>
              <a:buNone/>
              <a:defRPr sz="1400"/>
            </a:lvl3pPr>
            <a:lvl4pPr lvl="3" algn="ctr">
              <a:lnSpc>
                <a:spcPct val="95000"/>
              </a:lnSpc>
              <a:spcBef>
                <a:spcPts val="500"/>
              </a:spcBef>
              <a:spcAft>
                <a:spcPts val="0"/>
              </a:spcAft>
              <a:buClr>
                <a:schemeClr val="dk2"/>
              </a:buClr>
              <a:buSzPts val="1200"/>
              <a:buNone/>
              <a:defRPr sz="1200"/>
            </a:lvl4pPr>
            <a:lvl5pPr lvl="4" algn="ctr">
              <a:lnSpc>
                <a:spcPct val="95000"/>
              </a:lnSpc>
              <a:spcBef>
                <a:spcPts val="5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319" name="Google Shape;319;p33"/>
          <p:cNvPicPr preferRelativeResize="0"/>
          <p:nvPr/>
        </p:nvPicPr>
        <p:blipFill rotWithShape="1">
          <a:blip r:embed="rId2">
            <a:alphaModFix/>
          </a:blip>
          <a:srcRect/>
          <a:stretch/>
        </p:blipFill>
        <p:spPr>
          <a:xfrm>
            <a:off x="7454316" y="126950"/>
            <a:ext cx="952501" cy="1303127"/>
          </a:xfrm>
          <a:prstGeom prst="rect">
            <a:avLst/>
          </a:prstGeom>
          <a:noFill/>
          <a:ln>
            <a:noFill/>
          </a:ln>
        </p:spPr>
      </p:pic>
    </p:spTree>
  </p:cSld>
  <p:clrMapOvr>
    <a:masterClrMapping/>
  </p:clrMapOvr>
  <p:extLst>
    <p:ext uri="{DCECCB84-F9BA-43D5-87BE-67443E8EF086}">
      <p15:sldGuideLst xmlns:p15="http://schemas.microsoft.com/office/powerpoint/2012/main">
        <p15:guide id="1" pos="158">
          <p15:clr>
            <a:srgbClr val="FBAE40"/>
          </p15:clr>
        </p15:guide>
        <p15:guide id="2" pos="3356">
          <p15:clr>
            <a:srgbClr val="FBAE40"/>
          </p15:clr>
        </p15:guide>
        <p15:guide id="3" pos="3509">
          <p15:clr>
            <a:srgbClr val="FBAE40"/>
          </p15:clr>
        </p15:guide>
        <p15:guide id="4" pos="52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kst groot Rood Zwart">
  <p:cSld name="Tekst groot Rood Zwart">
    <p:bg>
      <p:bgPr>
        <a:solidFill>
          <a:schemeClr val="dk2"/>
        </a:solidFill>
        <a:effectLst/>
      </p:bgPr>
    </p:bg>
    <p:spTree>
      <p:nvGrpSpPr>
        <p:cNvPr id="1" name="Shape 320"/>
        <p:cNvGrpSpPr/>
        <p:nvPr/>
      </p:nvGrpSpPr>
      <p:grpSpPr>
        <a:xfrm>
          <a:off x="0" y="0"/>
          <a:ext cx="0" cy="0"/>
          <a:chOff x="0" y="0"/>
          <a:chExt cx="0" cy="0"/>
        </a:xfrm>
      </p:grpSpPr>
      <p:grpSp>
        <p:nvGrpSpPr>
          <p:cNvPr id="321" name="Google Shape;321;p34"/>
          <p:cNvGrpSpPr/>
          <p:nvPr/>
        </p:nvGrpSpPr>
        <p:grpSpPr>
          <a:xfrm>
            <a:off x="0" y="0"/>
            <a:ext cx="9144000" cy="5143500"/>
            <a:chOff x="0" y="0"/>
            <a:chExt cx="12192000" cy="6858000"/>
          </a:xfrm>
        </p:grpSpPr>
        <p:sp>
          <p:nvSpPr>
            <p:cNvPr id="322" name="Google Shape;322;p34"/>
            <p:cNvSpPr/>
            <p:nvPr/>
          </p:nvSpPr>
          <p:spPr>
            <a:xfrm>
              <a:off x="0" y="2862000"/>
              <a:ext cx="12192000" cy="3996000"/>
            </a:xfrm>
            <a:prstGeom prst="rect">
              <a:avLst/>
            </a:prstGeom>
            <a:gradFill>
              <a:gsLst>
                <a:gs pos="0">
                  <a:srgbClr val="F50019">
                    <a:alpha val="0"/>
                  </a:srgbClr>
                </a:gs>
                <a:gs pos="45000">
                  <a:schemeClr val="lt2"/>
                </a:gs>
                <a:gs pos="100000">
                  <a:schemeClr val="lt2"/>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23" name="Google Shape;323;p34"/>
            <p:cNvSpPr/>
            <p:nvPr/>
          </p:nvSpPr>
          <p:spPr>
            <a:xfrm rot="5400000" flipH="1">
              <a:off x="-2475000" y="2475000"/>
              <a:ext cx="6858000" cy="1908000"/>
            </a:xfrm>
            <a:prstGeom prst="rect">
              <a:avLst/>
            </a:prstGeom>
            <a:gradFill>
              <a:gsLst>
                <a:gs pos="0">
                  <a:srgbClr val="F50019">
                    <a:alpha val="0"/>
                  </a:srgbClr>
                </a:gs>
                <a:gs pos="100000">
                  <a:srgbClr val="F50019">
                    <a:alpha val="49803"/>
                  </a:srgbClr>
                </a:gs>
              </a:gsLst>
              <a:lin ang="5400000" scaled="0"/>
            </a:gra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rgbClr val="FFD400"/>
                </a:solidFill>
                <a:latin typeface="Arial"/>
                <a:ea typeface="Arial"/>
                <a:cs typeface="Arial"/>
                <a:sym typeface="Arial"/>
              </a:endParaRPr>
            </a:p>
          </p:txBody>
        </p:sp>
        <p:sp>
          <p:nvSpPr>
            <p:cNvPr id="324" name="Google Shape;324;p34"/>
            <p:cNvSpPr/>
            <p:nvPr/>
          </p:nvSpPr>
          <p:spPr>
            <a:xfrm>
              <a:off x="0" y="623132"/>
              <a:ext cx="12192000" cy="1044000"/>
            </a:xfrm>
            <a:prstGeom prst="rect">
              <a:avLst/>
            </a:prstGeom>
            <a:gradFill>
              <a:gsLst>
                <a:gs pos="0">
                  <a:srgbClr val="180032">
                    <a:alpha val="49803"/>
                  </a:srgbClr>
                </a:gs>
                <a:gs pos="80000">
                  <a:srgbClr val="180032">
                    <a:alpha val="0"/>
                  </a:srgbClr>
                </a:gs>
                <a:gs pos="100000">
                  <a:srgbClr val="180032">
                    <a:alpha val="0"/>
                  </a:srgbClr>
                </a:gs>
              </a:gsLst>
              <a:lin ang="5400000" scaled="0"/>
            </a:gra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rgbClr val="180032"/>
                </a:solidFill>
                <a:latin typeface="Arial"/>
                <a:ea typeface="Arial"/>
                <a:cs typeface="Arial"/>
                <a:sym typeface="Arial"/>
              </a:endParaRPr>
            </a:p>
          </p:txBody>
        </p:sp>
      </p:grpSp>
      <p:sp>
        <p:nvSpPr>
          <p:cNvPr id="325" name="Google Shape;325;p34"/>
          <p:cNvSpPr txBox="1">
            <a:spLocks noGrp="1"/>
          </p:cNvSpPr>
          <p:nvPr>
            <p:ph type="ctrTitle"/>
          </p:nvPr>
        </p:nvSpPr>
        <p:spPr>
          <a:xfrm>
            <a:off x="251222" y="2382729"/>
            <a:ext cx="7101000" cy="534473"/>
          </a:xfrm>
          <a:prstGeom prst="rect">
            <a:avLst/>
          </a:prstGeom>
          <a:noFill/>
          <a:ln>
            <a:noFill/>
          </a:ln>
        </p:spPr>
        <p:txBody>
          <a:bodyPr spcFirstLastPara="1" wrap="square" lIns="0" tIns="0" rIns="0" bIns="0" anchor="ctr" anchorCtr="0">
            <a:spAutoFit/>
          </a:bodyPr>
          <a:lstStyle>
            <a:lvl1pPr lvl="0" algn="l">
              <a:lnSpc>
                <a:spcPct val="82000"/>
              </a:lnSpc>
              <a:spcBef>
                <a:spcPts val="0"/>
              </a:spcBef>
              <a:spcAft>
                <a:spcPts val="0"/>
              </a:spcAft>
              <a:buClr>
                <a:schemeClr val="lt1"/>
              </a:buClr>
              <a:buSzPts val="4200"/>
              <a:buFont typeface="Arial"/>
              <a:buNone/>
              <a:defRPr sz="42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26" name="Google Shape;326;p34" descr="AmsterdamEconomicBoard_lucht_RGB_08.ai"/>
          <p:cNvPicPr preferRelativeResize="0"/>
          <p:nvPr/>
        </p:nvPicPr>
        <p:blipFill rotWithShape="1">
          <a:blip r:embed="rId2">
            <a:alphaModFix/>
          </a:blip>
          <a:srcRect/>
          <a:stretch/>
        </p:blipFill>
        <p:spPr>
          <a:xfrm>
            <a:off x="7454317" y="134092"/>
            <a:ext cx="952501" cy="952501"/>
          </a:xfrm>
          <a:prstGeom prst="rect">
            <a:avLst/>
          </a:prstGeom>
          <a:noFill/>
          <a:ln>
            <a:noFill/>
          </a:ln>
        </p:spPr>
      </p:pic>
      <p:sp>
        <p:nvSpPr>
          <p:cNvPr id="327" name="Google Shape;327;p34"/>
          <p:cNvSpPr txBox="1">
            <a:spLocks noGrp="1"/>
          </p:cNvSpPr>
          <p:nvPr>
            <p:ph type="ftr" idx="11"/>
          </p:nvPr>
        </p:nvSpPr>
        <p:spPr>
          <a:xfrm>
            <a:off x="4680012" y="104987"/>
            <a:ext cx="2619729" cy="127487"/>
          </a:xfrm>
          <a:prstGeom prst="rect">
            <a:avLst/>
          </a:prstGeom>
          <a:noFill/>
          <a:ln>
            <a:noFill/>
          </a:ln>
        </p:spPr>
        <p:txBody>
          <a:bodyPr spcFirstLastPara="1" wrap="square" lIns="0" tIns="0" rIns="0" bIns="0" anchor="t" anchorCtr="0">
            <a:spAutoFit/>
          </a:bodyPr>
          <a:lstStyle>
            <a:lvl1pPr lvl="0" algn="l">
              <a:lnSpc>
                <a:spcPct val="112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28" name="Google Shape;328;p34"/>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
        <p:nvSpPr>
          <p:cNvPr id="329" name="Google Shape;329;p34"/>
          <p:cNvSpPr txBox="1">
            <a:spLocks noGrp="1"/>
          </p:cNvSpPr>
          <p:nvPr>
            <p:ph type="subTitle" idx="1"/>
          </p:nvPr>
        </p:nvSpPr>
        <p:spPr>
          <a:xfrm>
            <a:off x="256835" y="4632253"/>
            <a:ext cx="7101000" cy="207749"/>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1500"/>
              <a:buNone/>
              <a:defRPr sz="1500">
                <a:solidFill>
                  <a:schemeClr val="lt1"/>
                </a:solidFill>
              </a:defRPr>
            </a:lvl1pPr>
            <a:lvl2pPr lvl="1" algn="ctr">
              <a:lnSpc>
                <a:spcPct val="95000"/>
              </a:lnSpc>
              <a:spcBef>
                <a:spcPts val="500"/>
              </a:spcBef>
              <a:spcAft>
                <a:spcPts val="0"/>
              </a:spcAft>
              <a:buClr>
                <a:schemeClr val="dk2"/>
              </a:buClr>
              <a:buSzPts val="1500"/>
              <a:buNone/>
              <a:defRPr sz="1500"/>
            </a:lvl2pPr>
            <a:lvl3pPr lvl="2" algn="ctr">
              <a:lnSpc>
                <a:spcPct val="95000"/>
              </a:lnSpc>
              <a:spcBef>
                <a:spcPts val="500"/>
              </a:spcBef>
              <a:spcAft>
                <a:spcPts val="0"/>
              </a:spcAft>
              <a:buClr>
                <a:schemeClr val="dk2"/>
              </a:buClr>
              <a:buSzPts val="1400"/>
              <a:buNone/>
              <a:defRPr sz="1400"/>
            </a:lvl3pPr>
            <a:lvl4pPr lvl="3" algn="ctr">
              <a:lnSpc>
                <a:spcPct val="95000"/>
              </a:lnSpc>
              <a:spcBef>
                <a:spcPts val="500"/>
              </a:spcBef>
              <a:spcAft>
                <a:spcPts val="0"/>
              </a:spcAft>
              <a:buClr>
                <a:schemeClr val="dk2"/>
              </a:buClr>
              <a:buSzPts val="1200"/>
              <a:buNone/>
              <a:defRPr sz="1200"/>
            </a:lvl4pPr>
            <a:lvl5pPr lvl="4" algn="ctr">
              <a:lnSpc>
                <a:spcPct val="95000"/>
              </a:lnSpc>
              <a:spcBef>
                <a:spcPts val="5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extLst>
    <p:ext uri="{DCECCB84-F9BA-43D5-87BE-67443E8EF086}">
      <p15:sldGuideLst xmlns:p15="http://schemas.microsoft.com/office/powerpoint/2012/main">
        <p15:guide id="1" pos="15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kst groot Rood L Blauw">
  <p:cSld name="Tekst groot Rood L Blauw">
    <p:bg>
      <p:bgPr>
        <a:solidFill>
          <a:schemeClr val="accent3"/>
        </a:solidFill>
        <a:effectLst/>
      </p:bgPr>
    </p:bg>
    <p:spTree>
      <p:nvGrpSpPr>
        <p:cNvPr id="1" name="Shape 330"/>
        <p:cNvGrpSpPr/>
        <p:nvPr/>
      </p:nvGrpSpPr>
      <p:grpSpPr>
        <a:xfrm>
          <a:off x="0" y="0"/>
          <a:ext cx="0" cy="0"/>
          <a:chOff x="0" y="0"/>
          <a:chExt cx="0" cy="0"/>
        </a:xfrm>
      </p:grpSpPr>
      <p:grpSp>
        <p:nvGrpSpPr>
          <p:cNvPr id="331" name="Google Shape;331;p35"/>
          <p:cNvGrpSpPr/>
          <p:nvPr/>
        </p:nvGrpSpPr>
        <p:grpSpPr>
          <a:xfrm>
            <a:off x="0" y="0"/>
            <a:ext cx="9144000" cy="5143500"/>
            <a:chOff x="0" y="0"/>
            <a:chExt cx="12192000" cy="6858000"/>
          </a:xfrm>
        </p:grpSpPr>
        <p:sp>
          <p:nvSpPr>
            <p:cNvPr id="332" name="Google Shape;332;p35"/>
            <p:cNvSpPr/>
            <p:nvPr/>
          </p:nvSpPr>
          <p:spPr>
            <a:xfrm>
              <a:off x="0" y="2862000"/>
              <a:ext cx="12192000" cy="3996000"/>
            </a:xfrm>
            <a:prstGeom prst="rect">
              <a:avLst/>
            </a:prstGeom>
            <a:gradFill>
              <a:gsLst>
                <a:gs pos="0">
                  <a:srgbClr val="F50019">
                    <a:alpha val="0"/>
                  </a:srgbClr>
                </a:gs>
                <a:gs pos="45000">
                  <a:schemeClr val="lt2"/>
                </a:gs>
                <a:gs pos="100000">
                  <a:schemeClr val="lt2"/>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33" name="Google Shape;333;p35"/>
            <p:cNvSpPr/>
            <p:nvPr/>
          </p:nvSpPr>
          <p:spPr>
            <a:xfrm rot="5400000" flipH="1">
              <a:off x="-2475000" y="2475000"/>
              <a:ext cx="6858000" cy="1908000"/>
            </a:xfrm>
            <a:prstGeom prst="rect">
              <a:avLst/>
            </a:prstGeom>
            <a:gradFill>
              <a:gsLst>
                <a:gs pos="0">
                  <a:srgbClr val="F50019">
                    <a:alpha val="0"/>
                  </a:srgbClr>
                </a:gs>
                <a:gs pos="100000">
                  <a:srgbClr val="F50019">
                    <a:alpha val="49803"/>
                  </a:srgbClr>
                </a:gs>
              </a:gsLst>
              <a:lin ang="5400000" scaled="0"/>
            </a:gra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rgbClr val="FFD400"/>
                </a:solidFill>
                <a:latin typeface="Arial"/>
                <a:ea typeface="Arial"/>
                <a:cs typeface="Arial"/>
                <a:sym typeface="Arial"/>
              </a:endParaRPr>
            </a:p>
          </p:txBody>
        </p:sp>
        <p:sp>
          <p:nvSpPr>
            <p:cNvPr id="334" name="Google Shape;334;p35"/>
            <p:cNvSpPr/>
            <p:nvPr/>
          </p:nvSpPr>
          <p:spPr>
            <a:xfrm>
              <a:off x="0" y="623132"/>
              <a:ext cx="12192000" cy="1044000"/>
            </a:xfrm>
            <a:prstGeom prst="rect">
              <a:avLst/>
            </a:prstGeom>
            <a:gradFill>
              <a:gsLst>
                <a:gs pos="0">
                  <a:srgbClr val="180032">
                    <a:alpha val="49803"/>
                  </a:srgbClr>
                </a:gs>
                <a:gs pos="80000">
                  <a:srgbClr val="180032">
                    <a:alpha val="0"/>
                  </a:srgbClr>
                </a:gs>
                <a:gs pos="100000">
                  <a:srgbClr val="180032">
                    <a:alpha val="0"/>
                  </a:srgbClr>
                </a:gs>
              </a:gsLst>
              <a:lin ang="5400000" scaled="0"/>
            </a:gra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rgbClr val="180032"/>
                </a:solidFill>
                <a:latin typeface="Arial"/>
                <a:ea typeface="Arial"/>
                <a:cs typeface="Arial"/>
                <a:sym typeface="Arial"/>
              </a:endParaRPr>
            </a:p>
          </p:txBody>
        </p:sp>
      </p:grpSp>
      <p:sp>
        <p:nvSpPr>
          <p:cNvPr id="335" name="Google Shape;335;p35"/>
          <p:cNvSpPr txBox="1">
            <a:spLocks noGrp="1"/>
          </p:cNvSpPr>
          <p:nvPr>
            <p:ph type="ctrTitle"/>
          </p:nvPr>
        </p:nvSpPr>
        <p:spPr>
          <a:xfrm>
            <a:off x="251222" y="2382729"/>
            <a:ext cx="7101000" cy="534473"/>
          </a:xfrm>
          <a:prstGeom prst="rect">
            <a:avLst/>
          </a:prstGeom>
          <a:noFill/>
          <a:ln>
            <a:noFill/>
          </a:ln>
        </p:spPr>
        <p:txBody>
          <a:bodyPr spcFirstLastPara="1" wrap="square" lIns="0" tIns="0" rIns="0" bIns="0" anchor="ctr" anchorCtr="0">
            <a:spAutoFit/>
          </a:bodyPr>
          <a:lstStyle>
            <a:lvl1pPr lvl="0" algn="l">
              <a:lnSpc>
                <a:spcPct val="82000"/>
              </a:lnSpc>
              <a:spcBef>
                <a:spcPts val="0"/>
              </a:spcBef>
              <a:spcAft>
                <a:spcPts val="0"/>
              </a:spcAft>
              <a:buClr>
                <a:schemeClr val="lt1"/>
              </a:buClr>
              <a:buSzPts val="4200"/>
              <a:buFont typeface="Arial"/>
              <a:buNone/>
              <a:defRPr sz="42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36" name="Google Shape;336;p35" descr="AmsterdamEconomicBoard_lucht_RGB_08.ai"/>
          <p:cNvPicPr preferRelativeResize="0"/>
          <p:nvPr/>
        </p:nvPicPr>
        <p:blipFill rotWithShape="1">
          <a:blip r:embed="rId2">
            <a:alphaModFix/>
          </a:blip>
          <a:srcRect/>
          <a:stretch/>
        </p:blipFill>
        <p:spPr>
          <a:xfrm>
            <a:off x="7454317" y="134092"/>
            <a:ext cx="952501" cy="952501"/>
          </a:xfrm>
          <a:prstGeom prst="rect">
            <a:avLst/>
          </a:prstGeom>
          <a:noFill/>
          <a:ln>
            <a:noFill/>
          </a:ln>
        </p:spPr>
      </p:pic>
      <p:sp>
        <p:nvSpPr>
          <p:cNvPr id="337" name="Google Shape;337;p35"/>
          <p:cNvSpPr txBox="1">
            <a:spLocks noGrp="1"/>
          </p:cNvSpPr>
          <p:nvPr>
            <p:ph type="ftr" idx="11"/>
          </p:nvPr>
        </p:nvSpPr>
        <p:spPr>
          <a:xfrm>
            <a:off x="4680012" y="104987"/>
            <a:ext cx="2619729" cy="127487"/>
          </a:xfrm>
          <a:prstGeom prst="rect">
            <a:avLst/>
          </a:prstGeom>
          <a:noFill/>
          <a:ln>
            <a:noFill/>
          </a:ln>
        </p:spPr>
        <p:txBody>
          <a:bodyPr spcFirstLastPara="1" wrap="square" lIns="0" tIns="0" rIns="0" bIns="0" anchor="t" anchorCtr="0">
            <a:spAutoFit/>
          </a:bodyPr>
          <a:lstStyle>
            <a:lvl1pPr lvl="0" algn="l">
              <a:lnSpc>
                <a:spcPct val="112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38" name="Google Shape;338;p35"/>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
        <p:nvSpPr>
          <p:cNvPr id="339" name="Google Shape;339;p35"/>
          <p:cNvSpPr txBox="1">
            <a:spLocks noGrp="1"/>
          </p:cNvSpPr>
          <p:nvPr>
            <p:ph type="subTitle" idx="1"/>
          </p:nvPr>
        </p:nvSpPr>
        <p:spPr>
          <a:xfrm>
            <a:off x="256835" y="4632253"/>
            <a:ext cx="7101000" cy="207749"/>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1500"/>
              <a:buNone/>
              <a:defRPr sz="1500">
                <a:solidFill>
                  <a:schemeClr val="lt1"/>
                </a:solidFill>
              </a:defRPr>
            </a:lvl1pPr>
            <a:lvl2pPr lvl="1" algn="ctr">
              <a:lnSpc>
                <a:spcPct val="95000"/>
              </a:lnSpc>
              <a:spcBef>
                <a:spcPts val="500"/>
              </a:spcBef>
              <a:spcAft>
                <a:spcPts val="0"/>
              </a:spcAft>
              <a:buClr>
                <a:schemeClr val="dk2"/>
              </a:buClr>
              <a:buSzPts val="1500"/>
              <a:buNone/>
              <a:defRPr sz="1500"/>
            </a:lvl2pPr>
            <a:lvl3pPr lvl="2" algn="ctr">
              <a:lnSpc>
                <a:spcPct val="95000"/>
              </a:lnSpc>
              <a:spcBef>
                <a:spcPts val="500"/>
              </a:spcBef>
              <a:spcAft>
                <a:spcPts val="0"/>
              </a:spcAft>
              <a:buClr>
                <a:schemeClr val="dk2"/>
              </a:buClr>
              <a:buSzPts val="1400"/>
              <a:buNone/>
              <a:defRPr sz="1400"/>
            </a:lvl3pPr>
            <a:lvl4pPr lvl="3" algn="ctr">
              <a:lnSpc>
                <a:spcPct val="95000"/>
              </a:lnSpc>
              <a:spcBef>
                <a:spcPts val="500"/>
              </a:spcBef>
              <a:spcAft>
                <a:spcPts val="0"/>
              </a:spcAft>
              <a:buClr>
                <a:schemeClr val="dk2"/>
              </a:buClr>
              <a:buSzPts val="1200"/>
              <a:buNone/>
              <a:defRPr sz="1200"/>
            </a:lvl4pPr>
            <a:lvl5pPr lvl="4" algn="ctr">
              <a:lnSpc>
                <a:spcPct val="95000"/>
              </a:lnSpc>
              <a:spcBef>
                <a:spcPts val="5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extLst>
    <p:ext uri="{DCECCB84-F9BA-43D5-87BE-67443E8EF086}">
      <p15:sldGuideLst xmlns:p15="http://schemas.microsoft.com/office/powerpoint/2012/main">
        <p15:guide id="1" pos="15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kst groot Rood L Groen">
  <p:cSld name="Tekst groot Rood L Groen">
    <p:bg>
      <p:bgPr>
        <a:solidFill>
          <a:schemeClr val="accent4"/>
        </a:solidFill>
        <a:effectLst/>
      </p:bgPr>
    </p:bg>
    <p:spTree>
      <p:nvGrpSpPr>
        <p:cNvPr id="1" name="Shape 340"/>
        <p:cNvGrpSpPr/>
        <p:nvPr/>
      </p:nvGrpSpPr>
      <p:grpSpPr>
        <a:xfrm>
          <a:off x="0" y="0"/>
          <a:ext cx="0" cy="0"/>
          <a:chOff x="0" y="0"/>
          <a:chExt cx="0" cy="0"/>
        </a:xfrm>
      </p:grpSpPr>
      <p:grpSp>
        <p:nvGrpSpPr>
          <p:cNvPr id="341" name="Google Shape;341;p36"/>
          <p:cNvGrpSpPr/>
          <p:nvPr/>
        </p:nvGrpSpPr>
        <p:grpSpPr>
          <a:xfrm>
            <a:off x="0" y="0"/>
            <a:ext cx="9144000" cy="5143500"/>
            <a:chOff x="0" y="0"/>
            <a:chExt cx="12192000" cy="6858000"/>
          </a:xfrm>
        </p:grpSpPr>
        <p:sp>
          <p:nvSpPr>
            <p:cNvPr id="342" name="Google Shape;342;p36"/>
            <p:cNvSpPr/>
            <p:nvPr/>
          </p:nvSpPr>
          <p:spPr>
            <a:xfrm>
              <a:off x="0" y="2862000"/>
              <a:ext cx="12192000" cy="3996000"/>
            </a:xfrm>
            <a:prstGeom prst="rect">
              <a:avLst/>
            </a:prstGeom>
            <a:gradFill>
              <a:gsLst>
                <a:gs pos="0">
                  <a:srgbClr val="F50019">
                    <a:alpha val="0"/>
                  </a:srgbClr>
                </a:gs>
                <a:gs pos="45000">
                  <a:schemeClr val="lt2"/>
                </a:gs>
                <a:gs pos="100000">
                  <a:schemeClr val="lt2"/>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43" name="Google Shape;343;p36"/>
            <p:cNvSpPr/>
            <p:nvPr/>
          </p:nvSpPr>
          <p:spPr>
            <a:xfrm rot="5400000" flipH="1">
              <a:off x="-2475000" y="2475000"/>
              <a:ext cx="6858000" cy="1908000"/>
            </a:xfrm>
            <a:prstGeom prst="rect">
              <a:avLst/>
            </a:prstGeom>
            <a:gradFill>
              <a:gsLst>
                <a:gs pos="0">
                  <a:srgbClr val="F50019">
                    <a:alpha val="0"/>
                  </a:srgbClr>
                </a:gs>
                <a:gs pos="100000">
                  <a:srgbClr val="F50019">
                    <a:alpha val="49803"/>
                  </a:srgbClr>
                </a:gs>
              </a:gsLst>
              <a:lin ang="5400000" scaled="0"/>
            </a:gra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rgbClr val="FFD400"/>
                </a:solidFill>
                <a:latin typeface="Arial"/>
                <a:ea typeface="Arial"/>
                <a:cs typeface="Arial"/>
                <a:sym typeface="Arial"/>
              </a:endParaRPr>
            </a:p>
          </p:txBody>
        </p:sp>
        <p:sp>
          <p:nvSpPr>
            <p:cNvPr id="344" name="Google Shape;344;p36"/>
            <p:cNvSpPr/>
            <p:nvPr/>
          </p:nvSpPr>
          <p:spPr>
            <a:xfrm>
              <a:off x="0" y="623132"/>
              <a:ext cx="12192000" cy="1044000"/>
            </a:xfrm>
            <a:prstGeom prst="rect">
              <a:avLst/>
            </a:prstGeom>
            <a:gradFill>
              <a:gsLst>
                <a:gs pos="0">
                  <a:srgbClr val="180032">
                    <a:alpha val="49803"/>
                  </a:srgbClr>
                </a:gs>
                <a:gs pos="80000">
                  <a:srgbClr val="180032">
                    <a:alpha val="0"/>
                  </a:srgbClr>
                </a:gs>
                <a:gs pos="100000">
                  <a:srgbClr val="180032">
                    <a:alpha val="0"/>
                  </a:srgbClr>
                </a:gs>
              </a:gsLst>
              <a:lin ang="5400000" scaled="0"/>
            </a:gra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rgbClr val="180032"/>
                </a:solidFill>
                <a:latin typeface="Arial"/>
                <a:ea typeface="Arial"/>
                <a:cs typeface="Arial"/>
                <a:sym typeface="Arial"/>
              </a:endParaRPr>
            </a:p>
          </p:txBody>
        </p:sp>
      </p:grpSp>
      <p:sp>
        <p:nvSpPr>
          <p:cNvPr id="345" name="Google Shape;345;p36"/>
          <p:cNvSpPr txBox="1">
            <a:spLocks noGrp="1"/>
          </p:cNvSpPr>
          <p:nvPr>
            <p:ph type="ctrTitle"/>
          </p:nvPr>
        </p:nvSpPr>
        <p:spPr>
          <a:xfrm>
            <a:off x="251222" y="2382729"/>
            <a:ext cx="7101000" cy="534473"/>
          </a:xfrm>
          <a:prstGeom prst="rect">
            <a:avLst/>
          </a:prstGeom>
          <a:noFill/>
          <a:ln>
            <a:noFill/>
          </a:ln>
        </p:spPr>
        <p:txBody>
          <a:bodyPr spcFirstLastPara="1" wrap="square" lIns="0" tIns="0" rIns="0" bIns="0" anchor="ctr" anchorCtr="0">
            <a:spAutoFit/>
          </a:bodyPr>
          <a:lstStyle>
            <a:lvl1pPr lvl="0" algn="l">
              <a:lnSpc>
                <a:spcPct val="82000"/>
              </a:lnSpc>
              <a:spcBef>
                <a:spcPts val="0"/>
              </a:spcBef>
              <a:spcAft>
                <a:spcPts val="0"/>
              </a:spcAft>
              <a:buClr>
                <a:schemeClr val="lt1"/>
              </a:buClr>
              <a:buSzPts val="4200"/>
              <a:buFont typeface="Arial"/>
              <a:buNone/>
              <a:defRPr sz="42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46" name="Google Shape;346;p36" descr="AmsterdamEconomicBoard_mint_RGB_02.ai"/>
          <p:cNvPicPr preferRelativeResize="0"/>
          <p:nvPr/>
        </p:nvPicPr>
        <p:blipFill rotWithShape="1">
          <a:blip r:embed="rId2">
            <a:alphaModFix/>
          </a:blip>
          <a:srcRect/>
          <a:stretch/>
        </p:blipFill>
        <p:spPr>
          <a:xfrm>
            <a:off x="7454317" y="134092"/>
            <a:ext cx="952501" cy="952501"/>
          </a:xfrm>
          <a:prstGeom prst="rect">
            <a:avLst/>
          </a:prstGeom>
          <a:noFill/>
          <a:ln>
            <a:noFill/>
          </a:ln>
        </p:spPr>
      </p:pic>
      <p:sp>
        <p:nvSpPr>
          <p:cNvPr id="347" name="Google Shape;347;p36"/>
          <p:cNvSpPr txBox="1">
            <a:spLocks noGrp="1"/>
          </p:cNvSpPr>
          <p:nvPr>
            <p:ph type="ftr" idx="11"/>
          </p:nvPr>
        </p:nvSpPr>
        <p:spPr>
          <a:xfrm>
            <a:off x="4680012" y="104987"/>
            <a:ext cx="2619729" cy="127487"/>
          </a:xfrm>
          <a:prstGeom prst="rect">
            <a:avLst/>
          </a:prstGeom>
          <a:noFill/>
          <a:ln>
            <a:noFill/>
          </a:ln>
        </p:spPr>
        <p:txBody>
          <a:bodyPr spcFirstLastPara="1" wrap="square" lIns="0" tIns="0" rIns="0" bIns="0" anchor="t" anchorCtr="0">
            <a:spAutoFit/>
          </a:bodyPr>
          <a:lstStyle>
            <a:lvl1pPr lvl="0" algn="l">
              <a:lnSpc>
                <a:spcPct val="112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8" name="Google Shape;348;p36"/>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
        <p:nvSpPr>
          <p:cNvPr id="349" name="Google Shape;349;p36"/>
          <p:cNvSpPr txBox="1">
            <a:spLocks noGrp="1"/>
          </p:cNvSpPr>
          <p:nvPr>
            <p:ph type="subTitle" idx="1"/>
          </p:nvPr>
        </p:nvSpPr>
        <p:spPr>
          <a:xfrm>
            <a:off x="256835" y="4632253"/>
            <a:ext cx="7101000" cy="207749"/>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1500"/>
              <a:buNone/>
              <a:defRPr sz="1500">
                <a:solidFill>
                  <a:schemeClr val="lt1"/>
                </a:solidFill>
              </a:defRPr>
            </a:lvl1pPr>
            <a:lvl2pPr lvl="1" algn="ctr">
              <a:lnSpc>
                <a:spcPct val="95000"/>
              </a:lnSpc>
              <a:spcBef>
                <a:spcPts val="500"/>
              </a:spcBef>
              <a:spcAft>
                <a:spcPts val="0"/>
              </a:spcAft>
              <a:buClr>
                <a:schemeClr val="dk2"/>
              </a:buClr>
              <a:buSzPts val="1500"/>
              <a:buNone/>
              <a:defRPr sz="1500"/>
            </a:lvl2pPr>
            <a:lvl3pPr lvl="2" algn="ctr">
              <a:lnSpc>
                <a:spcPct val="95000"/>
              </a:lnSpc>
              <a:spcBef>
                <a:spcPts val="500"/>
              </a:spcBef>
              <a:spcAft>
                <a:spcPts val="0"/>
              </a:spcAft>
              <a:buClr>
                <a:schemeClr val="dk2"/>
              </a:buClr>
              <a:buSzPts val="1400"/>
              <a:buNone/>
              <a:defRPr sz="1400"/>
            </a:lvl3pPr>
            <a:lvl4pPr lvl="3" algn="ctr">
              <a:lnSpc>
                <a:spcPct val="95000"/>
              </a:lnSpc>
              <a:spcBef>
                <a:spcPts val="500"/>
              </a:spcBef>
              <a:spcAft>
                <a:spcPts val="0"/>
              </a:spcAft>
              <a:buClr>
                <a:schemeClr val="dk2"/>
              </a:buClr>
              <a:buSzPts val="1200"/>
              <a:buNone/>
              <a:defRPr sz="1200"/>
            </a:lvl4pPr>
            <a:lvl5pPr lvl="4" algn="ctr">
              <a:lnSpc>
                <a:spcPct val="95000"/>
              </a:lnSpc>
              <a:spcBef>
                <a:spcPts val="5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extLst>
    <p:ext uri="{DCECCB84-F9BA-43D5-87BE-67443E8EF086}">
      <p15:sldGuideLst xmlns:p15="http://schemas.microsoft.com/office/powerpoint/2012/main">
        <p15:guide id="1" pos="15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kst groot Rood L Rood">
  <p:cSld name="Tekst groot Rood L Rood">
    <p:bg>
      <p:bgPr>
        <a:solidFill>
          <a:schemeClr val="accent5"/>
        </a:solidFill>
        <a:effectLst/>
      </p:bgPr>
    </p:bg>
    <p:spTree>
      <p:nvGrpSpPr>
        <p:cNvPr id="1" name="Shape 350"/>
        <p:cNvGrpSpPr/>
        <p:nvPr/>
      </p:nvGrpSpPr>
      <p:grpSpPr>
        <a:xfrm>
          <a:off x="0" y="0"/>
          <a:ext cx="0" cy="0"/>
          <a:chOff x="0" y="0"/>
          <a:chExt cx="0" cy="0"/>
        </a:xfrm>
      </p:grpSpPr>
      <p:grpSp>
        <p:nvGrpSpPr>
          <p:cNvPr id="351" name="Google Shape;351;p37"/>
          <p:cNvGrpSpPr/>
          <p:nvPr/>
        </p:nvGrpSpPr>
        <p:grpSpPr>
          <a:xfrm>
            <a:off x="0" y="0"/>
            <a:ext cx="9144000" cy="5143500"/>
            <a:chOff x="0" y="0"/>
            <a:chExt cx="12192000" cy="6858000"/>
          </a:xfrm>
        </p:grpSpPr>
        <p:sp>
          <p:nvSpPr>
            <p:cNvPr id="352" name="Google Shape;352;p37"/>
            <p:cNvSpPr/>
            <p:nvPr/>
          </p:nvSpPr>
          <p:spPr>
            <a:xfrm>
              <a:off x="0" y="2862000"/>
              <a:ext cx="12192000" cy="3996000"/>
            </a:xfrm>
            <a:prstGeom prst="rect">
              <a:avLst/>
            </a:prstGeom>
            <a:gradFill>
              <a:gsLst>
                <a:gs pos="0">
                  <a:srgbClr val="F50019">
                    <a:alpha val="0"/>
                  </a:srgbClr>
                </a:gs>
                <a:gs pos="45000">
                  <a:schemeClr val="lt2"/>
                </a:gs>
                <a:gs pos="100000">
                  <a:schemeClr val="lt2"/>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53" name="Google Shape;353;p37"/>
            <p:cNvSpPr/>
            <p:nvPr/>
          </p:nvSpPr>
          <p:spPr>
            <a:xfrm rot="5400000" flipH="1">
              <a:off x="-2475000" y="2475000"/>
              <a:ext cx="6858000" cy="1908000"/>
            </a:xfrm>
            <a:prstGeom prst="rect">
              <a:avLst/>
            </a:prstGeom>
            <a:gradFill>
              <a:gsLst>
                <a:gs pos="0">
                  <a:srgbClr val="F50019">
                    <a:alpha val="0"/>
                  </a:srgbClr>
                </a:gs>
                <a:gs pos="100000">
                  <a:srgbClr val="F50019">
                    <a:alpha val="49803"/>
                  </a:srgbClr>
                </a:gs>
              </a:gsLst>
              <a:lin ang="5400000" scaled="0"/>
            </a:gra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rgbClr val="FFD400"/>
                </a:solidFill>
                <a:latin typeface="Arial"/>
                <a:ea typeface="Arial"/>
                <a:cs typeface="Arial"/>
                <a:sym typeface="Arial"/>
              </a:endParaRPr>
            </a:p>
          </p:txBody>
        </p:sp>
        <p:sp>
          <p:nvSpPr>
            <p:cNvPr id="354" name="Google Shape;354;p37"/>
            <p:cNvSpPr/>
            <p:nvPr/>
          </p:nvSpPr>
          <p:spPr>
            <a:xfrm>
              <a:off x="0" y="623132"/>
              <a:ext cx="12192000" cy="1044000"/>
            </a:xfrm>
            <a:prstGeom prst="rect">
              <a:avLst/>
            </a:prstGeom>
            <a:gradFill>
              <a:gsLst>
                <a:gs pos="0">
                  <a:srgbClr val="180032">
                    <a:alpha val="49803"/>
                  </a:srgbClr>
                </a:gs>
                <a:gs pos="80000">
                  <a:srgbClr val="180032">
                    <a:alpha val="0"/>
                  </a:srgbClr>
                </a:gs>
                <a:gs pos="100000">
                  <a:srgbClr val="180032">
                    <a:alpha val="0"/>
                  </a:srgbClr>
                </a:gs>
              </a:gsLst>
              <a:lin ang="5400000" scaled="0"/>
            </a:gra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rgbClr val="180032"/>
                </a:solidFill>
                <a:latin typeface="Arial"/>
                <a:ea typeface="Arial"/>
                <a:cs typeface="Arial"/>
                <a:sym typeface="Arial"/>
              </a:endParaRPr>
            </a:p>
          </p:txBody>
        </p:sp>
      </p:grpSp>
      <p:sp>
        <p:nvSpPr>
          <p:cNvPr id="355" name="Google Shape;355;p37"/>
          <p:cNvSpPr txBox="1">
            <a:spLocks noGrp="1"/>
          </p:cNvSpPr>
          <p:nvPr>
            <p:ph type="ctrTitle"/>
          </p:nvPr>
        </p:nvSpPr>
        <p:spPr>
          <a:xfrm>
            <a:off x="251222" y="2382729"/>
            <a:ext cx="7101000" cy="534473"/>
          </a:xfrm>
          <a:prstGeom prst="rect">
            <a:avLst/>
          </a:prstGeom>
          <a:noFill/>
          <a:ln>
            <a:noFill/>
          </a:ln>
        </p:spPr>
        <p:txBody>
          <a:bodyPr spcFirstLastPara="1" wrap="square" lIns="0" tIns="0" rIns="0" bIns="0" anchor="ctr" anchorCtr="0">
            <a:spAutoFit/>
          </a:bodyPr>
          <a:lstStyle>
            <a:lvl1pPr lvl="0" algn="l">
              <a:lnSpc>
                <a:spcPct val="82000"/>
              </a:lnSpc>
              <a:spcBef>
                <a:spcPts val="0"/>
              </a:spcBef>
              <a:spcAft>
                <a:spcPts val="0"/>
              </a:spcAft>
              <a:buClr>
                <a:schemeClr val="lt1"/>
              </a:buClr>
              <a:buSzPts val="4200"/>
              <a:buFont typeface="Arial"/>
              <a:buNone/>
              <a:defRPr sz="42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56" name="Google Shape;356;p37" descr="AmsterdamEconomicBoard_roze_RGB_05.ai"/>
          <p:cNvPicPr preferRelativeResize="0"/>
          <p:nvPr/>
        </p:nvPicPr>
        <p:blipFill rotWithShape="1">
          <a:blip r:embed="rId2">
            <a:alphaModFix/>
          </a:blip>
          <a:srcRect/>
          <a:stretch/>
        </p:blipFill>
        <p:spPr>
          <a:xfrm>
            <a:off x="7454503" y="134092"/>
            <a:ext cx="952501" cy="952501"/>
          </a:xfrm>
          <a:prstGeom prst="rect">
            <a:avLst/>
          </a:prstGeom>
          <a:noFill/>
          <a:ln>
            <a:noFill/>
          </a:ln>
        </p:spPr>
      </p:pic>
      <p:sp>
        <p:nvSpPr>
          <p:cNvPr id="357" name="Google Shape;357;p37"/>
          <p:cNvSpPr txBox="1">
            <a:spLocks noGrp="1"/>
          </p:cNvSpPr>
          <p:nvPr>
            <p:ph type="ftr" idx="11"/>
          </p:nvPr>
        </p:nvSpPr>
        <p:spPr>
          <a:xfrm>
            <a:off x="4680012" y="104987"/>
            <a:ext cx="2619729" cy="127487"/>
          </a:xfrm>
          <a:prstGeom prst="rect">
            <a:avLst/>
          </a:prstGeom>
          <a:noFill/>
          <a:ln>
            <a:noFill/>
          </a:ln>
        </p:spPr>
        <p:txBody>
          <a:bodyPr spcFirstLastPara="1" wrap="square" lIns="0" tIns="0" rIns="0" bIns="0" anchor="t" anchorCtr="0">
            <a:spAutoFit/>
          </a:bodyPr>
          <a:lstStyle>
            <a:lvl1pPr lvl="0" algn="l">
              <a:lnSpc>
                <a:spcPct val="112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8" name="Google Shape;358;p37"/>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
        <p:nvSpPr>
          <p:cNvPr id="359" name="Google Shape;359;p37"/>
          <p:cNvSpPr txBox="1">
            <a:spLocks noGrp="1"/>
          </p:cNvSpPr>
          <p:nvPr>
            <p:ph type="subTitle" idx="1"/>
          </p:nvPr>
        </p:nvSpPr>
        <p:spPr>
          <a:xfrm>
            <a:off x="256835" y="4632253"/>
            <a:ext cx="7101000" cy="207749"/>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1500"/>
              <a:buNone/>
              <a:defRPr sz="1500">
                <a:solidFill>
                  <a:schemeClr val="lt1"/>
                </a:solidFill>
              </a:defRPr>
            </a:lvl1pPr>
            <a:lvl2pPr lvl="1" algn="ctr">
              <a:lnSpc>
                <a:spcPct val="95000"/>
              </a:lnSpc>
              <a:spcBef>
                <a:spcPts val="500"/>
              </a:spcBef>
              <a:spcAft>
                <a:spcPts val="0"/>
              </a:spcAft>
              <a:buClr>
                <a:schemeClr val="dk2"/>
              </a:buClr>
              <a:buSzPts val="1500"/>
              <a:buNone/>
              <a:defRPr sz="1500"/>
            </a:lvl2pPr>
            <a:lvl3pPr lvl="2" algn="ctr">
              <a:lnSpc>
                <a:spcPct val="95000"/>
              </a:lnSpc>
              <a:spcBef>
                <a:spcPts val="500"/>
              </a:spcBef>
              <a:spcAft>
                <a:spcPts val="0"/>
              </a:spcAft>
              <a:buClr>
                <a:schemeClr val="dk2"/>
              </a:buClr>
              <a:buSzPts val="1400"/>
              <a:buNone/>
              <a:defRPr sz="1400"/>
            </a:lvl3pPr>
            <a:lvl4pPr lvl="3" algn="ctr">
              <a:lnSpc>
                <a:spcPct val="95000"/>
              </a:lnSpc>
              <a:spcBef>
                <a:spcPts val="500"/>
              </a:spcBef>
              <a:spcAft>
                <a:spcPts val="0"/>
              </a:spcAft>
              <a:buClr>
                <a:schemeClr val="dk2"/>
              </a:buClr>
              <a:buSzPts val="1200"/>
              <a:buNone/>
              <a:defRPr sz="1200"/>
            </a:lvl4pPr>
            <a:lvl5pPr lvl="4" algn="ctr">
              <a:lnSpc>
                <a:spcPct val="95000"/>
              </a:lnSpc>
              <a:spcBef>
                <a:spcPts val="5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extLst>
    <p:ext uri="{DCECCB84-F9BA-43D5-87BE-67443E8EF086}">
      <p15:sldGuideLst xmlns:p15="http://schemas.microsoft.com/office/powerpoint/2012/main">
        <p15:guide id="1" pos="15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an-naar L Blauw Rood">
  <p:cSld name="Van-naar L Blauw Rood">
    <p:bg>
      <p:bgPr>
        <a:solidFill>
          <a:schemeClr val="accent3"/>
        </a:solidFill>
        <a:effectLst/>
      </p:bgPr>
    </p:bg>
    <p:spTree>
      <p:nvGrpSpPr>
        <p:cNvPr id="1" name="Shape 360"/>
        <p:cNvGrpSpPr/>
        <p:nvPr/>
      </p:nvGrpSpPr>
      <p:grpSpPr>
        <a:xfrm>
          <a:off x="0" y="0"/>
          <a:ext cx="0" cy="0"/>
          <a:chOff x="0" y="0"/>
          <a:chExt cx="0" cy="0"/>
        </a:xfrm>
      </p:grpSpPr>
      <p:grpSp>
        <p:nvGrpSpPr>
          <p:cNvPr id="361" name="Google Shape;361;p38"/>
          <p:cNvGrpSpPr/>
          <p:nvPr/>
        </p:nvGrpSpPr>
        <p:grpSpPr>
          <a:xfrm>
            <a:off x="0" y="0"/>
            <a:ext cx="9144000" cy="5143500"/>
            <a:chOff x="0" y="0"/>
            <a:chExt cx="12192000" cy="6858000"/>
          </a:xfrm>
        </p:grpSpPr>
        <p:sp>
          <p:nvSpPr>
            <p:cNvPr id="362" name="Google Shape;362;p38"/>
            <p:cNvSpPr/>
            <p:nvPr/>
          </p:nvSpPr>
          <p:spPr>
            <a:xfrm>
              <a:off x="3987091" y="620712"/>
              <a:ext cx="8204909" cy="6237288"/>
            </a:xfrm>
            <a:prstGeom prst="rect">
              <a:avLst/>
            </a:prstGeom>
            <a:gradFill>
              <a:gsLst>
                <a:gs pos="0">
                  <a:srgbClr val="F50019">
                    <a:alpha val="0"/>
                  </a:srgbClr>
                </a:gs>
                <a:gs pos="55000">
                  <a:schemeClr val="lt2"/>
                </a:gs>
                <a:gs pos="100000">
                  <a:schemeClr val="lt2"/>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nvGrpSpPr>
            <p:cNvPr id="363" name="Google Shape;363;p38"/>
            <p:cNvGrpSpPr/>
            <p:nvPr/>
          </p:nvGrpSpPr>
          <p:grpSpPr>
            <a:xfrm>
              <a:off x="0" y="0"/>
              <a:ext cx="12192000" cy="6858000"/>
              <a:chOff x="0" y="0"/>
              <a:chExt cx="12192000" cy="6858000"/>
            </a:xfrm>
          </p:grpSpPr>
          <p:sp>
            <p:nvSpPr>
              <p:cNvPr id="364" name="Google Shape;364;p38"/>
              <p:cNvSpPr/>
              <p:nvPr/>
            </p:nvSpPr>
            <p:spPr>
              <a:xfrm rot="5400000" flipH="1">
                <a:off x="-2475000" y="2475000"/>
                <a:ext cx="6858000" cy="1908000"/>
              </a:xfrm>
              <a:prstGeom prst="rect">
                <a:avLst/>
              </a:prstGeom>
              <a:gradFill>
                <a:gsLst>
                  <a:gs pos="0">
                    <a:srgbClr val="F50019">
                      <a:alpha val="0"/>
                    </a:srgbClr>
                  </a:gs>
                  <a:gs pos="100000">
                    <a:srgbClr val="F50019">
                      <a:alpha val="49803"/>
                    </a:srgbClr>
                  </a:gs>
                </a:gsLst>
                <a:lin ang="5400000" scaled="0"/>
              </a:gra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rgbClr val="FFD400"/>
                  </a:solidFill>
                  <a:latin typeface="Arial"/>
                  <a:ea typeface="Arial"/>
                  <a:cs typeface="Arial"/>
                  <a:sym typeface="Arial"/>
                </a:endParaRPr>
              </a:p>
            </p:txBody>
          </p:sp>
          <p:sp>
            <p:nvSpPr>
              <p:cNvPr id="365" name="Google Shape;365;p38"/>
              <p:cNvSpPr/>
              <p:nvPr/>
            </p:nvSpPr>
            <p:spPr>
              <a:xfrm>
                <a:off x="0" y="623132"/>
                <a:ext cx="12192000" cy="1044000"/>
              </a:xfrm>
              <a:prstGeom prst="rect">
                <a:avLst/>
              </a:prstGeom>
              <a:gradFill>
                <a:gsLst>
                  <a:gs pos="0">
                    <a:srgbClr val="180032">
                      <a:alpha val="49803"/>
                    </a:srgbClr>
                  </a:gs>
                  <a:gs pos="80000">
                    <a:srgbClr val="180032">
                      <a:alpha val="0"/>
                    </a:srgbClr>
                  </a:gs>
                  <a:gs pos="100000">
                    <a:srgbClr val="180032">
                      <a:alpha val="0"/>
                    </a:srgbClr>
                  </a:gs>
                </a:gsLst>
                <a:lin ang="5400000" scaled="0"/>
              </a:gra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rgbClr val="180032"/>
                  </a:solidFill>
                  <a:latin typeface="Arial"/>
                  <a:ea typeface="Arial"/>
                  <a:cs typeface="Arial"/>
                  <a:sym typeface="Arial"/>
                </a:endParaRPr>
              </a:p>
            </p:txBody>
          </p:sp>
        </p:grpSp>
      </p:grpSp>
      <p:sp>
        <p:nvSpPr>
          <p:cNvPr id="366" name="Google Shape;366;p38"/>
          <p:cNvSpPr txBox="1"/>
          <p:nvPr/>
        </p:nvSpPr>
        <p:spPr>
          <a:xfrm>
            <a:off x="7454503" y="134092"/>
            <a:ext cx="952501" cy="952493"/>
          </a:xfrm>
          <a:prstGeom prst="rect">
            <a:avLst/>
          </a:prstGeom>
          <a:blipFill rotWithShape="1">
            <a:blip r:embed="rId2">
              <a:alphaModFix/>
            </a:blip>
            <a:stretch>
              <a:fillRect/>
            </a:stretch>
          </a:blipFill>
          <a:ln>
            <a:noFill/>
          </a:ln>
        </p:spPr>
        <p:txBody>
          <a:bodyPr spcFirstLastPara="1" wrap="square" lIns="68575" tIns="34275" rIns="68575" bIns="34275" anchor="t" anchorCtr="0">
            <a:noAutofit/>
          </a:bodyPr>
          <a:lstStyle/>
          <a:p>
            <a:pPr marL="0" marR="0" lvl="0" indent="0" algn="l" rtl="0">
              <a:lnSpc>
                <a:spcPct val="95000"/>
              </a:lnSpc>
              <a:spcBef>
                <a:spcPts val="0"/>
              </a:spcBef>
              <a:spcAft>
                <a:spcPts val="0"/>
              </a:spcAft>
              <a:buSzPts val="200"/>
              <a:buFont typeface="Arial"/>
              <a:buNone/>
            </a:pPr>
            <a:r>
              <a:rPr lang="en-GB" sz="200" b="0">
                <a:latin typeface="Arial"/>
                <a:ea typeface="Arial"/>
                <a:cs typeface="Arial"/>
                <a:sym typeface="Arial"/>
              </a:rPr>
              <a:t>B</a:t>
            </a:r>
            <a:endParaRPr sz="1100"/>
          </a:p>
        </p:txBody>
      </p:sp>
      <p:sp>
        <p:nvSpPr>
          <p:cNvPr id="367" name="Google Shape;367;p38"/>
          <p:cNvSpPr txBox="1">
            <a:spLocks noGrp="1"/>
          </p:cNvSpPr>
          <p:nvPr>
            <p:ph type="body" idx="1"/>
          </p:nvPr>
        </p:nvSpPr>
        <p:spPr>
          <a:xfrm>
            <a:off x="4814888" y="2392254"/>
            <a:ext cx="4077890" cy="1349552"/>
          </a:xfrm>
          <a:prstGeom prst="rect">
            <a:avLst/>
          </a:prstGeom>
          <a:noFill/>
          <a:ln>
            <a:noFill/>
          </a:ln>
        </p:spPr>
        <p:txBody>
          <a:bodyPr spcFirstLastPara="1" wrap="square" lIns="0" tIns="0" rIns="0" bIns="0" anchor="t" anchorCtr="0">
            <a:spAutoFit/>
          </a:bodyPr>
          <a:lstStyle>
            <a:lvl1pPr marL="457200" lvl="0" indent="-228600" algn="ctr">
              <a:lnSpc>
                <a:spcPct val="82000"/>
              </a:lnSpc>
              <a:spcBef>
                <a:spcPts val="500"/>
              </a:spcBef>
              <a:spcAft>
                <a:spcPts val="0"/>
              </a:spcAft>
              <a:buClr>
                <a:schemeClr val="lt1"/>
              </a:buClr>
              <a:buSzPts val="5300"/>
              <a:buNone/>
              <a:defRPr sz="5300">
                <a:solidFill>
                  <a:schemeClr val="lt1"/>
                </a:solidFill>
              </a:defRPr>
            </a:lvl1pPr>
            <a:lvl2pPr marL="914400" lvl="1" indent="-228600" algn="l">
              <a:lnSpc>
                <a:spcPct val="95000"/>
              </a:lnSpc>
              <a:spcBef>
                <a:spcPts val="500"/>
              </a:spcBef>
              <a:spcAft>
                <a:spcPts val="0"/>
              </a:spcAft>
              <a:buClr>
                <a:schemeClr val="dk2"/>
              </a:buClr>
              <a:buSzPts val="1500"/>
              <a:buNone/>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8" name="Google Shape;368;p38"/>
          <p:cNvSpPr txBox="1">
            <a:spLocks noGrp="1"/>
          </p:cNvSpPr>
          <p:nvPr>
            <p:ph type="body" idx="2"/>
          </p:nvPr>
        </p:nvSpPr>
        <p:spPr>
          <a:xfrm>
            <a:off x="4820423" y="2050127"/>
            <a:ext cx="4077890" cy="363561"/>
          </a:xfrm>
          <a:prstGeom prst="rect">
            <a:avLst/>
          </a:prstGeom>
          <a:noFill/>
          <a:ln>
            <a:noFill/>
          </a:ln>
        </p:spPr>
        <p:txBody>
          <a:bodyPr spcFirstLastPara="1" wrap="square" lIns="0" tIns="0" rIns="0" bIns="0" anchor="b" anchorCtr="0">
            <a:spAutoFit/>
          </a:bodyPr>
          <a:lstStyle>
            <a:lvl1pPr marL="457200" lvl="0" indent="-228600" algn="ctr">
              <a:lnSpc>
                <a:spcPct val="90000"/>
              </a:lnSpc>
              <a:spcBef>
                <a:spcPts val="0"/>
              </a:spcBef>
              <a:spcAft>
                <a:spcPts val="0"/>
              </a:spcAft>
              <a:buClr>
                <a:schemeClr val="lt1"/>
              </a:buClr>
              <a:buSzPts val="2600"/>
              <a:buNone/>
              <a:defRPr sz="2600">
                <a:solidFill>
                  <a:schemeClr val="lt1"/>
                </a:solidFill>
              </a:defRPr>
            </a:lvl1pPr>
            <a:lvl2pPr marL="914400" lvl="1" indent="-228600" algn="l">
              <a:lnSpc>
                <a:spcPct val="95000"/>
              </a:lnSpc>
              <a:spcBef>
                <a:spcPts val="500"/>
              </a:spcBef>
              <a:spcAft>
                <a:spcPts val="0"/>
              </a:spcAft>
              <a:buClr>
                <a:schemeClr val="dk2"/>
              </a:buClr>
              <a:buSzPts val="1500"/>
              <a:buNone/>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9" name="Google Shape;369;p38"/>
          <p:cNvSpPr txBox="1">
            <a:spLocks noGrp="1"/>
          </p:cNvSpPr>
          <p:nvPr>
            <p:ph type="ftr" idx="11"/>
          </p:nvPr>
        </p:nvSpPr>
        <p:spPr>
          <a:xfrm>
            <a:off x="4680012" y="104987"/>
            <a:ext cx="2619729" cy="127487"/>
          </a:xfrm>
          <a:prstGeom prst="rect">
            <a:avLst/>
          </a:prstGeom>
          <a:noFill/>
          <a:ln>
            <a:noFill/>
          </a:ln>
        </p:spPr>
        <p:txBody>
          <a:bodyPr spcFirstLastPara="1" wrap="square" lIns="0" tIns="0" rIns="0" bIns="0" anchor="t" anchorCtr="0">
            <a:spAutoFit/>
          </a:bodyPr>
          <a:lstStyle>
            <a:lvl1pPr lvl="0" algn="l">
              <a:lnSpc>
                <a:spcPct val="112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70" name="Google Shape;370;p38"/>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
        <p:nvSpPr>
          <p:cNvPr id="371" name="Google Shape;371;p38"/>
          <p:cNvSpPr txBox="1">
            <a:spLocks noGrp="1"/>
          </p:cNvSpPr>
          <p:nvPr>
            <p:ph type="ctrTitle"/>
          </p:nvPr>
        </p:nvSpPr>
        <p:spPr>
          <a:xfrm>
            <a:off x="251222" y="2392254"/>
            <a:ext cx="4077890" cy="1368596"/>
          </a:xfrm>
          <a:prstGeom prst="rect">
            <a:avLst/>
          </a:prstGeom>
          <a:noFill/>
          <a:ln>
            <a:noFill/>
          </a:ln>
        </p:spPr>
        <p:txBody>
          <a:bodyPr spcFirstLastPara="1" wrap="square" lIns="0" tIns="0" rIns="0" bIns="0" anchor="t" anchorCtr="0">
            <a:spAutoFit/>
          </a:bodyPr>
          <a:lstStyle>
            <a:lvl1pPr lvl="0" algn="ctr">
              <a:lnSpc>
                <a:spcPct val="82000"/>
              </a:lnSpc>
              <a:spcBef>
                <a:spcPts val="0"/>
              </a:spcBef>
              <a:spcAft>
                <a:spcPts val="0"/>
              </a:spcAft>
              <a:buClr>
                <a:schemeClr val="lt2"/>
              </a:buClr>
              <a:buSzPts val="5300"/>
              <a:buFont typeface="Arial"/>
              <a:buNone/>
              <a:defRPr sz="5300">
                <a:solidFill>
                  <a:schemeClr val="l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2" name="Google Shape;372;p38"/>
          <p:cNvSpPr txBox="1">
            <a:spLocks noGrp="1"/>
          </p:cNvSpPr>
          <p:nvPr>
            <p:ph type="subTitle" idx="3"/>
          </p:nvPr>
        </p:nvSpPr>
        <p:spPr>
          <a:xfrm>
            <a:off x="251222" y="2050127"/>
            <a:ext cx="4077890" cy="363561"/>
          </a:xfrm>
          <a:prstGeom prst="rect">
            <a:avLst/>
          </a:prstGeom>
          <a:noFill/>
          <a:ln>
            <a:noFill/>
          </a:ln>
        </p:spPr>
        <p:txBody>
          <a:bodyPr spcFirstLastPara="1" wrap="square" lIns="0" tIns="0" rIns="0" bIns="0" anchor="b" anchorCtr="0">
            <a:spAutoFit/>
          </a:bodyPr>
          <a:lstStyle>
            <a:lvl1pPr lvl="0" algn="ctr">
              <a:lnSpc>
                <a:spcPct val="90000"/>
              </a:lnSpc>
              <a:spcBef>
                <a:spcPts val="0"/>
              </a:spcBef>
              <a:spcAft>
                <a:spcPts val="0"/>
              </a:spcAft>
              <a:buClr>
                <a:schemeClr val="lt1"/>
              </a:buClr>
              <a:buSzPts val="2600"/>
              <a:buNone/>
              <a:defRPr sz="2600">
                <a:solidFill>
                  <a:schemeClr val="lt1"/>
                </a:solidFill>
              </a:defRPr>
            </a:lvl1pPr>
            <a:lvl2pPr lvl="1" algn="ctr">
              <a:lnSpc>
                <a:spcPct val="95000"/>
              </a:lnSpc>
              <a:spcBef>
                <a:spcPts val="500"/>
              </a:spcBef>
              <a:spcAft>
                <a:spcPts val="0"/>
              </a:spcAft>
              <a:buClr>
                <a:schemeClr val="dk2"/>
              </a:buClr>
              <a:buSzPts val="1500"/>
              <a:buNone/>
              <a:defRPr sz="1500"/>
            </a:lvl2pPr>
            <a:lvl3pPr lvl="2" algn="ctr">
              <a:lnSpc>
                <a:spcPct val="95000"/>
              </a:lnSpc>
              <a:spcBef>
                <a:spcPts val="500"/>
              </a:spcBef>
              <a:spcAft>
                <a:spcPts val="0"/>
              </a:spcAft>
              <a:buClr>
                <a:schemeClr val="dk2"/>
              </a:buClr>
              <a:buSzPts val="1400"/>
              <a:buNone/>
              <a:defRPr sz="1400"/>
            </a:lvl3pPr>
            <a:lvl4pPr lvl="3" algn="ctr">
              <a:lnSpc>
                <a:spcPct val="95000"/>
              </a:lnSpc>
              <a:spcBef>
                <a:spcPts val="500"/>
              </a:spcBef>
              <a:spcAft>
                <a:spcPts val="0"/>
              </a:spcAft>
              <a:buClr>
                <a:schemeClr val="dk2"/>
              </a:buClr>
              <a:buSzPts val="1200"/>
              <a:buNone/>
              <a:defRPr sz="1200"/>
            </a:lvl4pPr>
            <a:lvl5pPr lvl="4" algn="ctr">
              <a:lnSpc>
                <a:spcPct val="95000"/>
              </a:lnSpc>
              <a:spcBef>
                <a:spcPts val="5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extLst>
    <p:ext uri="{DCECCB84-F9BA-43D5-87BE-67443E8EF086}">
      <p15:sldGuideLst xmlns:p15="http://schemas.microsoft.com/office/powerpoint/2012/main">
        <p15:guide id="1" pos="2727">
          <p15:clr>
            <a:srgbClr val="FBAE40"/>
          </p15:clr>
        </p15:guide>
        <p15:guide id="2" pos="5602">
          <p15:clr>
            <a:srgbClr val="FBAE40"/>
          </p15:clr>
        </p15:guide>
        <p15:guide id="3" pos="2880">
          <p15:clr>
            <a:srgbClr val="FBAE40"/>
          </p15:clr>
        </p15:guide>
        <p15:guide id="4" pos="303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an-naar L Groen Rood">
  <p:cSld name="Van-naar L Groen Rood">
    <p:bg>
      <p:bgPr>
        <a:solidFill>
          <a:schemeClr val="accent4"/>
        </a:solidFill>
        <a:effectLst/>
      </p:bgPr>
    </p:bg>
    <p:spTree>
      <p:nvGrpSpPr>
        <p:cNvPr id="1" name="Shape 373"/>
        <p:cNvGrpSpPr/>
        <p:nvPr/>
      </p:nvGrpSpPr>
      <p:grpSpPr>
        <a:xfrm>
          <a:off x="0" y="0"/>
          <a:ext cx="0" cy="0"/>
          <a:chOff x="0" y="0"/>
          <a:chExt cx="0" cy="0"/>
        </a:xfrm>
      </p:grpSpPr>
      <p:grpSp>
        <p:nvGrpSpPr>
          <p:cNvPr id="374" name="Google Shape;374;p39"/>
          <p:cNvGrpSpPr/>
          <p:nvPr/>
        </p:nvGrpSpPr>
        <p:grpSpPr>
          <a:xfrm>
            <a:off x="0" y="0"/>
            <a:ext cx="9144000" cy="5143500"/>
            <a:chOff x="0" y="0"/>
            <a:chExt cx="12192000" cy="6858000"/>
          </a:xfrm>
        </p:grpSpPr>
        <p:sp>
          <p:nvSpPr>
            <p:cNvPr id="375" name="Google Shape;375;p39"/>
            <p:cNvSpPr/>
            <p:nvPr/>
          </p:nvSpPr>
          <p:spPr>
            <a:xfrm>
              <a:off x="3987091" y="620712"/>
              <a:ext cx="8204909" cy="6237288"/>
            </a:xfrm>
            <a:prstGeom prst="rect">
              <a:avLst/>
            </a:prstGeom>
            <a:gradFill>
              <a:gsLst>
                <a:gs pos="0">
                  <a:srgbClr val="F50019">
                    <a:alpha val="0"/>
                  </a:srgbClr>
                </a:gs>
                <a:gs pos="55000">
                  <a:schemeClr val="lt2"/>
                </a:gs>
                <a:gs pos="100000">
                  <a:schemeClr val="lt2"/>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nvGrpSpPr>
            <p:cNvPr id="376" name="Google Shape;376;p39"/>
            <p:cNvGrpSpPr/>
            <p:nvPr/>
          </p:nvGrpSpPr>
          <p:grpSpPr>
            <a:xfrm>
              <a:off x="0" y="0"/>
              <a:ext cx="12192000" cy="6858000"/>
              <a:chOff x="0" y="0"/>
              <a:chExt cx="12192000" cy="6858000"/>
            </a:xfrm>
          </p:grpSpPr>
          <p:sp>
            <p:nvSpPr>
              <p:cNvPr id="377" name="Google Shape;377;p39"/>
              <p:cNvSpPr/>
              <p:nvPr/>
            </p:nvSpPr>
            <p:spPr>
              <a:xfrm rot="5400000" flipH="1">
                <a:off x="-2475000" y="2475000"/>
                <a:ext cx="6858000" cy="1908000"/>
              </a:xfrm>
              <a:prstGeom prst="rect">
                <a:avLst/>
              </a:prstGeom>
              <a:gradFill>
                <a:gsLst>
                  <a:gs pos="0">
                    <a:srgbClr val="F50019">
                      <a:alpha val="0"/>
                    </a:srgbClr>
                  </a:gs>
                  <a:gs pos="100000">
                    <a:srgbClr val="F50019">
                      <a:alpha val="49803"/>
                    </a:srgbClr>
                  </a:gs>
                </a:gsLst>
                <a:lin ang="5400000" scaled="0"/>
              </a:gra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rgbClr val="FFD400"/>
                  </a:solidFill>
                  <a:latin typeface="Arial"/>
                  <a:ea typeface="Arial"/>
                  <a:cs typeface="Arial"/>
                  <a:sym typeface="Arial"/>
                </a:endParaRPr>
              </a:p>
            </p:txBody>
          </p:sp>
          <p:sp>
            <p:nvSpPr>
              <p:cNvPr id="378" name="Google Shape;378;p39"/>
              <p:cNvSpPr/>
              <p:nvPr/>
            </p:nvSpPr>
            <p:spPr>
              <a:xfrm>
                <a:off x="0" y="623132"/>
                <a:ext cx="12192000" cy="1044000"/>
              </a:xfrm>
              <a:prstGeom prst="rect">
                <a:avLst/>
              </a:prstGeom>
              <a:gradFill>
                <a:gsLst>
                  <a:gs pos="0">
                    <a:srgbClr val="180032">
                      <a:alpha val="49803"/>
                    </a:srgbClr>
                  </a:gs>
                  <a:gs pos="80000">
                    <a:srgbClr val="180032">
                      <a:alpha val="0"/>
                    </a:srgbClr>
                  </a:gs>
                  <a:gs pos="100000">
                    <a:srgbClr val="180032">
                      <a:alpha val="0"/>
                    </a:srgbClr>
                  </a:gs>
                </a:gsLst>
                <a:lin ang="5400000" scaled="0"/>
              </a:gra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rgbClr val="180032"/>
                  </a:solidFill>
                  <a:latin typeface="Arial"/>
                  <a:ea typeface="Arial"/>
                  <a:cs typeface="Arial"/>
                  <a:sym typeface="Arial"/>
                </a:endParaRPr>
              </a:p>
            </p:txBody>
          </p:sp>
        </p:grpSp>
      </p:grpSp>
      <p:sp>
        <p:nvSpPr>
          <p:cNvPr id="379" name="Google Shape;379;p39"/>
          <p:cNvSpPr txBox="1"/>
          <p:nvPr/>
        </p:nvSpPr>
        <p:spPr>
          <a:xfrm>
            <a:off x="7454503" y="134092"/>
            <a:ext cx="952501" cy="952493"/>
          </a:xfrm>
          <a:prstGeom prst="rect">
            <a:avLst/>
          </a:prstGeom>
          <a:blipFill rotWithShape="1">
            <a:blip r:embed="rId2">
              <a:alphaModFix/>
            </a:blip>
            <a:stretch>
              <a:fillRect/>
            </a:stretch>
          </a:blipFill>
          <a:ln>
            <a:noFill/>
          </a:ln>
        </p:spPr>
        <p:txBody>
          <a:bodyPr spcFirstLastPara="1" wrap="square" lIns="68575" tIns="34275" rIns="68575" bIns="34275" anchor="t" anchorCtr="0">
            <a:noAutofit/>
          </a:bodyPr>
          <a:lstStyle/>
          <a:p>
            <a:pPr marL="0" marR="0" lvl="0" indent="0" algn="l" rtl="0">
              <a:lnSpc>
                <a:spcPct val="95000"/>
              </a:lnSpc>
              <a:spcBef>
                <a:spcPts val="0"/>
              </a:spcBef>
              <a:spcAft>
                <a:spcPts val="0"/>
              </a:spcAft>
              <a:buSzPts val="200"/>
              <a:buFont typeface="Arial"/>
              <a:buNone/>
            </a:pPr>
            <a:r>
              <a:rPr lang="en-GB" sz="200" b="0">
                <a:latin typeface="Arial"/>
                <a:ea typeface="Arial"/>
                <a:cs typeface="Arial"/>
                <a:sym typeface="Arial"/>
              </a:rPr>
              <a:t>B</a:t>
            </a:r>
            <a:endParaRPr sz="1100"/>
          </a:p>
        </p:txBody>
      </p:sp>
      <p:sp>
        <p:nvSpPr>
          <p:cNvPr id="380" name="Google Shape;380;p39"/>
          <p:cNvSpPr txBox="1">
            <a:spLocks noGrp="1"/>
          </p:cNvSpPr>
          <p:nvPr>
            <p:ph type="ctrTitle"/>
          </p:nvPr>
        </p:nvSpPr>
        <p:spPr>
          <a:xfrm>
            <a:off x="251222" y="2392254"/>
            <a:ext cx="4077890" cy="1368596"/>
          </a:xfrm>
          <a:prstGeom prst="rect">
            <a:avLst/>
          </a:prstGeom>
          <a:noFill/>
          <a:ln>
            <a:noFill/>
          </a:ln>
        </p:spPr>
        <p:txBody>
          <a:bodyPr spcFirstLastPara="1" wrap="square" lIns="0" tIns="0" rIns="0" bIns="0" anchor="t" anchorCtr="0">
            <a:spAutoFit/>
          </a:bodyPr>
          <a:lstStyle>
            <a:lvl1pPr lvl="0" algn="ctr">
              <a:lnSpc>
                <a:spcPct val="82000"/>
              </a:lnSpc>
              <a:spcBef>
                <a:spcPts val="0"/>
              </a:spcBef>
              <a:spcAft>
                <a:spcPts val="0"/>
              </a:spcAft>
              <a:buClr>
                <a:schemeClr val="lt2"/>
              </a:buClr>
              <a:buSzPts val="5300"/>
              <a:buFont typeface="Arial"/>
              <a:buNone/>
              <a:defRPr sz="5300">
                <a:solidFill>
                  <a:schemeClr val="l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1" name="Google Shape;381;p39"/>
          <p:cNvSpPr txBox="1">
            <a:spLocks noGrp="1"/>
          </p:cNvSpPr>
          <p:nvPr>
            <p:ph type="subTitle" idx="1"/>
          </p:nvPr>
        </p:nvSpPr>
        <p:spPr>
          <a:xfrm>
            <a:off x="251222" y="2050127"/>
            <a:ext cx="4077890" cy="363561"/>
          </a:xfrm>
          <a:prstGeom prst="rect">
            <a:avLst/>
          </a:prstGeom>
          <a:noFill/>
          <a:ln>
            <a:noFill/>
          </a:ln>
        </p:spPr>
        <p:txBody>
          <a:bodyPr spcFirstLastPara="1" wrap="square" lIns="0" tIns="0" rIns="0" bIns="0" anchor="b" anchorCtr="0">
            <a:spAutoFit/>
          </a:bodyPr>
          <a:lstStyle>
            <a:lvl1pPr lvl="0" algn="ctr">
              <a:lnSpc>
                <a:spcPct val="90000"/>
              </a:lnSpc>
              <a:spcBef>
                <a:spcPts val="0"/>
              </a:spcBef>
              <a:spcAft>
                <a:spcPts val="0"/>
              </a:spcAft>
              <a:buClr>
                <a:schemeClr val="lt1"/>
              </a:buClr>
              <a:buSzPts val="2600"/>
              <a:buNone/>
              <a:defRPr sz="2600">
                <a:solidFill>
                  <a:schemeClr val="lt1"/>
                </a:solidFill>
              </a:defRPr>
            </a:lvl1pPr>
            <a:lvl2pPr lvl="1" algn="ctr">
              <a:lnSpc>
                <a:spcPct val="95000"/>
              </a:lnSpc>
              <a:spcBef>
                <a:spcPts val="500"/>
              </a:spcBef>
              <a:spcAft>
                <a:spcPts val="0"/>
              </a:spcAft>
              <a:buClr>
                <a:schemeClr val="dk2"/>
              </a:buClr>
              <a:buSzPts val="1500"/>
              <a:buNone/>
              <a:defRPr sz="1500"/>
            </a:lvl2pPr>
            <a:lvl3pPr lvl="2" algn="ctr">
              <a:lnSpc>
                <a:spcPct val="95000"/>
              </a:lnSpc>
              <a:spcBef>
                <a:spcPts val="500"/>
              </a:spcBef>
              <a:spcAft>
                <a:spcPts val="0"/>
              </a:spcAft>
              <a:buClr>
                <a:schemeClr val="dk2"/>
              </a:buClr>
              <a:buSzPts val="1400"/>
              <a:buNone/>
              <a:defRPr sz="1400"/>
            </a:lvl3pPr>
            <a:lvl4pPr lvl="3" algn="ctr">
              <a:lnSpc>
                <a:spcPct val="95000"/>
              </a:lnSpc>
              <a:spcBef>
                <a:spcPts val="500"/>
              </a:spcBef>
              <a:spcAft>
                <a:spcPts val="0"/>
              </a:spcAft>
              <a:buClr>
                <a:schemeClr val="dk2"/>
              </a:buClr>
              <a:buSzPts val="1200"/>
              <a:buNone/>
              <a:defRPr sz="1200"/>
            </a:lvl4pPr>
            <a:lvl5pPr lvl="4" algn="ctr">
              <a:lnSpc>
                <a:spcPct val="95000"/>
              </a:lnSpc>
              <a:spcBef>
                <a:spcPts val="5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82" name="Google Shape;382;p39"/>
          <p:cNvSpPr txBox="1">
            <a:spLocks noGrp="1"/>
          </p:cNvSpPr>
          <p:nvPr>
            <p:ph type="body" idx="2"/>
          </p:nvPr>
        </p:nvSpPr>
        <p:spPr>
          <a:xfrm>
            <a:off x="4814888" y="2392254"/>
            <a:ext cx="4077890" cy="1349552"/>
          </a:xfrm>
          <a:prstGeom prst="rect">
            <a:avLst/>
          </a:prstGeom>
          <a:noFill/>
          <a:ln>
            <a:noFill/>
          </a:ln>
        </p:spPr>
        <p:txBody>
          <a:bodyPr spcFirstLastPara="1" wrap="square" lIns="0" tIns="0" rIns="0" bIns="0" anchor="t" anchorCtr="0">
            <a:spAutoFit/>
          </a:bodyPr>
          <a:lstStyle>
            <a:lvl1pPr marL="457200" lvl="0" indent="-228600" algn="ctr">
              <a:lnSpc>
                <a:spcPct val="82000"/>
              </a:lnSpc>
              <a:spcBef>
                <a:spcPts val="500"/>
              </a:spcBef>
              <a:spcAft>
                <a:spcPts val="0"/>
              </a:spcAft>
              <a:buClr>
                <a:schemeClr val="lt1"/>
              </a:buClr>
              <a:buSzPts val="5300"/>
              <a:buNone/>
              <a:defRPr sz="5300">
                <a:solidFill>
                  <a:schemeClr val="lt1"/>
                </a:solidFill>
              </a:defRPr>
            </a:lvl1pPr>
            <a:lvl2pPr marL="914400" lvl="1" indent="-228600" algn="l">
              <a:lnSpc>
                <a:spcPct val="95000"/>
              </a:lnSpc>
              <a:spcBef>
                <a:spcPts val="500"/>
              </a:spcBef>
              <a:spcAft>
                <a:spcPts val="0"/>
              </a:spcAft>
              <a:buClr>
                <a:schemeClr val="dk2"/>
              </a:buClr>
              <a:buSzPts val="1500"/>
              <a:buNone/>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3" name="Google Shape;383;p39"/>
          <p:cNvSpPr txBox="1">
            <a:spLocks noGrp="1"/>
          </p:cNvSpPr>
          <p:nvPr>
            <p:ph type="body" idx="3"/>
          </p:nvPr>
        </p:nvSpPr>
        <p:spPr>
          <a:xfrm>
            <a:off x="4820424" y="2050127"/>
            <a:ext cx="4072354" cy="363561"/>
          </a:xfrm>
          <a:prstGeom prst="rect">
            <a:avLst/>
          </a:prstGeom>
          <a:noFill/>
          <a:ln>
            <a:noFill/>
          </a:ln>
        </p:spPr>
        <p:txBody>
          <a:bodyPr spcFirstLastPara="1" wrap="square" lIns="0" tIns="0" rIns="0" bIns="0" anchor="b" anchorCtr="0">
            <a:spAutoFit/>
          </a:bodyPr>
          <a:lstStyle>
            <a:lvl1pPr marL="457200" lvl="0" indent="-228600" algn="ctr">
              <a:lnSpc>
                <a:spcPct val="90000"/>
              </a:lnSpc>
              <a:spcBef>
                <a:spcPts val="0"/>
              </a:spcBef>
              <a:spcAft>
                <a:spcPts val="0"/>
              </a:spcAft>
              <a:buClr>
                <a:schemeClr val="lt1"/>
              </a:buClr>
              <a:buSzPts val="2600"/>
              <a:buNone/>
              <a:defRPr sz="2600">
                <a:solidFill>
                  <a:schemeClr val="lt1"/>
                </a:solidFill>
              </a:defRPr>
            </a:lvl1pPr>
            <a:lvl2pPr marL="914400" lvl="1" indent="-228600" algn="l">
              <a:lnSpc>
                <a:spcPct val="95000"/>
              </a:lnSpc>
              <a:spcBef>
                <a:spcPts val="500"/>
              </a:spcBef>
              <a:spcAft>
                <a:spcPts val="0"/>
              </a:spcAft>
              <a:buClr>
                <a:schemeClr val="dk2"/>
              </a:buClr>
              <a:buSzPts val="1500"/>
              <a:buNone/>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4" name="Google Shape;384;p39"/>
          <p:cNvSpPr txBox="1">
            <a:spLocks noGrp="1"/>
          </p:cNvSpPr>
          <p:nvPr>
            <p:ph type="ftr" idx="11"/>
          </p:nvPr>
        </p:nvSpPr>
        <p:spPr>
          <a:xfrm>
            <a:off x="4680012" y="104987"/>
            <a:ext cx="2619729" cy="127487"/>
          </a:xfrm>
          <a:prstGeom prst="rect">
            <a:avLst/>
          </a:prstGeom>
          <a:noFill/>
          <a:ln>
            <a:noFill/>
          </a:ln>
        </p:spPr>
        <p:txBody>
          <a:bodyPr spcFirstLastPara="1" wrap="square" lIns="0" tIns="0" rIns="0" bIns="0" anchor="t" anchorCtr="0">
            <a:spAutoFit/>
          </a:bodyPr>
          <a:lstStyle>
            <a:lvl1pPr lvl="0" algn="l">
              <a:lnSpc>
                <a:spcPct val="112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85" name="Google Shape;385;p39"/>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158">
          <p15:clr>
            <a:srgbClr val="FBAE40"/>
          </p15:clr>
        </p15:guide>
        <p15:guide id="3" pos="5602">
          <p15:clr>
            <a:srgbClr val="FBAE40"/>
          </p15:clr>
        </p15:guide>
        <p15:guide id="4" pos="2727">
          <p15:clr>
            <a:srgbClr val="FBAE40"/>
          </p15:clr>
        </p15:guide>
        <p15:guide id="5" pos="303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an-naar L Rood Rood">
  <p:cSld name="Van-naar L Rood Rood">
    <p:bg>
      <p:bgPr>
        <a:solidFill>
          <a:schemeClr val="accent5"/>
        </a:solidFill>
        <a:effectLst/>
      </p:bgPr>
    </p:bg>
    <p:spTree>
      <p:nvGrpSpPr>
        <p:cNvPr id="1" name="Shape 386"/>
        <p:cNvGrpSpPr/>
        <p:nvPr/>
      </p:nvGrpSpPr>
      <p:grpSpPr>
        <a:xfrm>
          <a:off x="0" y="0"/>
          <a:ext cx="0" cy="0"/>
          <a:chOff x="0" y="0"/>
          <a:chExt cx="0" cy="0"/>
        </a:xfrm>
      </p:grpSpPr>
      <p:grpSp>
        <p:nvGrpSpPr>
          <p:cNvPr id="387" name="Google Shape;387;p40"/>
          <p:cNvGrpSpPr/>
          <p:nvPr/>
        </p:nvGrpSpPr>
        <p:grpSpPr>
          <a:xfrm>
            <a:off x="0" y="0"/>
            <a:ext cx="9144000" cy="5143500"/>
            <a:chOff x="0" y="0"/>
            <a:chExt cx="12192000" cy="6858000"/>
          </a:xfrm>
        </p:grpSpPr>
        <p:sp>
          <p:nvSpPr>
            <p:cNvPr id="388" name="Google Shape;388;p40"/>
            <p:cNvSpPr/>
            <p:nvPr/>
          </p:nvSpPr>
          <p:spPr>
            <a:xfrm>
              <a:off x="3987091" y="620712"/>
              <a:ext cx="8204909" cy="6237288"/>
            </a:xfrm>
            <a:prstGeom prst="rect">
              <a:avLst/>
            </a:prstGeom>
            <a:gradFill>
              <a:gsLst>
                <a:gs pos="0">
                  <a:srgbClr val="F50019">
                    <a:alpha val="0"/>
                  </a:srgbClr>
                </a:gs>
                <a:gs pos="55000">
                  <a:schemeClr val="lt2"/>
                </a:gs>
                <a:gs pos="100000">
                  <a:schemeClr val="lt2"/>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nvGrpSpPr>
            <p:cNvPr id="389" name="Google Shape;389;p40"/>
            <p:cNvGrpSpPr/>
            <p:nvPr/>
          </p:nvGrpSpPr>
          <p:grpSpPr>
            <a:xfrm>
              <a:off x="0" y="0"/>
              <a:ext cx="12192000" cy="6858000"/>
              <a:chOff x="0" y="0"/>
              <a:chExt cx="12192000" cy="6858000"/>
            </a:xfrm>
          </p:grpSpPr>
          <p:sp>
            <p:nvSpPr>
              <p:cNvPr id="390" name="Google Shape;390;p40"/>
              <p:cNvSpPr/>
              <p:nvPr/>
            </p:nvSpPr>
            <p:spPr>
              <a:xfrm rot="5400000" flipH="1">
                <a:off x="-2475000" y="2475000"/>
                <a:ext cx="6858000" cy="1908000"/>
              </a:xfrm>
              <a:prstGeom prst="rect">
                <a:avLst/>
              </a:prstGeom>
              <a:gradFill>
                <a:gsLst>
                  <a:gs pos="0">
                    <a:srgbClr val="F50019">
                      <a:alpha val="0"/>
                    </a:srgbClr>
                  </a:gs>
                  <a:gs pos="100000">
                    <a:srgbClr val="F50019">
                      <a:alpha val="49803"/>
                    </a:srgbClr>
                  </a:gs>
                </a:gsLst>
                <a:lin ang="5400000" scaled="0"/>
              </a:gra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rgbClr val="FFD400"/>
                  </a:solidFill>
                  <a:latin typeface="Arial"/>
                  <a:ea typeface="Arial"/>
                  <a:cs typeface="Arial"/>
                  <a:sym typeface="Arial"/>
                </a:endParaRPr>
              </a:p>
            </p:txBody>
          </p:sp>
          <p:sp>
            <p:nvSpPr>
              <p:cNvPr id="391" name="Google Shape;391;p40"/>
              <p:cNvSpPr/>
              <p:nvPr/>
            </p:nvSpPr>
            <p:spPr>
              <a:xfrm>
                <a:off x="0" y="623132"/>
                <a:ext cx="12192000" cy="1044000"/>
              </a:xfrm>
              <a:prstGeom prst="rect">
                <a:avLst/>
              </a:prstGeom>
              <a:gradFill>
                <a:gsLst>
                  <a:gs pos="0">
                    <a:srgbClr val="180032">
                      <a:alpha val="49803"/>
                    </a:srgbClr>
                  </a:gs>
                  <a:gs pos="80000">
                    <a:srgbClr val="180032">
                      <a:alpha val="0"/>
                    </a:srgbClr>
                  </a:gs>
                  <a:gs pos="100000">
                    <a:srgbClr val="180032">
                      <a:alpha val="0"/>
                    </a:srgbClr>
                  </a:gs>
                </a:gsLst>
                <a:lin ang="5400000" scaled="0"/>
              </a:gra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rgbClr val="180032"/>
                  </a:solidFill>
                  <a:latin typeface="Arial"/>
                  <a:ea typeface="Arial"/>
                  <a:cs typeface="Arial"/>
                  <a:sym typeface="Arial"/>
                </a:endParaRPr>
              </a:p>
            </p:txBody>
          </p:sp>
        </p:grpSp>
      </p:grpSp>
      <p:sp>
        <p:nvSpPr>
          <p:cNvPr id="392" name="Google Shape;392;p40"/>
          <p:cNvSpPr txBox="1">
            <a:spLocks noGrp="1"/>
          </p:cNvSpPr>
          <p:nvPr>
            <p:ph type="body" idx="1"/>
          </p:nvPr>
        </p:nvSpPr>
        <p:spPr>
          <a:xfrm>
            <a:off x="4814888" y="2392254"/>
            <a:ext cx="4077890" cy="1349552"/>
          </a:xfrm>
          <a:prstGeom prst="rect">
            <a:avLst/>
          </a:prstGeom>
          <a:noFill/>
          <a:ln>
            <a:noFill/>
          </a:ln>
        </p:spPr>
        <p:txBody>
          <a:bodyPr spcFirstLastPara="1" wrap="square" lIns="0" tIns="0" rIns="0" bIns="0" anchor="t" anchorCtr="0">
            <a:spAutoFit/>
          </a:bodyPr>
          <a:lstStyle>
            <a:lvl1pPr marL="457200" lvl="0" indent="-228600" algn="ctr">
              <a:lnSpc>
                <a:spcPct val="82000"/>
              </a:lnSpc>
              <a:spcBef>
                <a:spcPts val="500"/>
              </a:spcBef>
              <a:spcAft>
                <a:spcPts val="0"/>
              </a:spcAft>
              <a:buClr>
                <a:schemeClr val="lt1"/>
              </a:buClr>
              <a:buSzPts val="5300"/>
              <a:buNone/>
              <a:defRPr sz="5300">
                <a:solidFill>
                  <a:schemeClr val="lt1"/>
                </a:solidFill>
              </a:defRPr>
            </a:lvl1pPr>
            <a:lvl2pPr marL="914400" lvl="1" indent="-228600" algn="l">
              <a:lnSpc>
                <a:spcPct val="95000"/>
              </a:lnSpc>
              <a:spcBef>
                <a:spcPts val="500"/>
              </a:spcBef>
              <a:spcAft>
                <a:spcPts val="0"/>
              </a:spcAft>
              <a:buClr>
                <a:schemeClr val="dk2"/>
              </a:buClr>
              <a:buSzPts val="1500"/>
              <a:buNone/>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3" name="Google Shape;393;p40"/>
          <p:cNvSpPr txBox="1">
            <a:spLocks noGrp="1"/>
          </p:cNvSpPr>
          <p:nvPr>
            <p:ph type="body" idx="2"/>
          </p:nvPr>
        </p:nvSpPr>
        <p:spPr>
          <a:xfrm>
            <a:off x="4820423" y="2050127"/>
            <a:ext cx="4077890" cy="363561"/>
          </a:xfrm>
          <a:prstGeom prst="rect">
            <a:avLst/>
          </a:prstGeom>
          <a:noFill/>
          <a:ln>
            <a:noFill/>
          </a:ln>
        </p:spPr>
        <p:txBody>
          <a:bodyPr spcFirstLastPara="1" wrap="square" lIns="0" tIns="0" rIns="0" bIns="0" anchor="b" anchorCtr="0">
            <a:spAutoFit/>
          </a:bodyPr>
          <a:lstStyle>
            <a:lvl1pPr marL="457200" lvl="0" indent="-228600" algn="ctr">
              <a:lnSpc>
                <a:spcPct val="90000"/>
              </a:lnSpc>
              <a:spcBef>
                <a:spcPts val="0"/>
              </a:spcBef>
              <a:spcAft>
                <a:spcPts val="0"/>
              </a:spcAft>
              <a:buClr>
                <a:schemeClr val="lt1"/>
              </a:buClr>
              <a:buSzPts val="2600"/>
              <a:buNone/>
              <a:defRPr sz="2600">
                <a:solidFill>
                  <a:schemeClr val="lt1"/>
                </a:solidFill>
              </a:defRPr>
            </a:lvl1pPr>
            <a:lvl2pPr marL="914400" lvl="1" indent="-228600" algn="l">
              <a:lnSpc>
                <a:spcPct val="95000"/>
              </a:lnSpc>
              <a:spcBef>
                <a:spcPts val="500"/>
              </a:spcBef>
              <a:spcAft>
                <a:spcPts val="0"/>
              </a:spcAft>
              <a:buClr>
                <a:schemeClr val="dk2"/>
              </a:buClr>
              <a:buSzPts val="1500"/>
              <a:buNone/>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4" name="Google Shape;394;p40"/>
          <p:cNvSpPr txBox="1"/>
          <p:nvPr/>
        </p:nvSpPr>
        <p:spPr>
          <a:xfrm>
            <a:off x="7454503" y="134092"/>
            <a:ext cx="952501" cy="952493"/>
          </a:xfrm>
          <a:prstGeom prst="rect">
            <a:avLst/>
          </a:prstGeom>
          <a:blipFill rotWithShape="1">
            <a:blip r:embed="rId2">
              <a:alphaModFix/>
            </a:blip>
            <a:stretch>
              <a:fillRect/>
            </a:stretch>
          </a:blipFill>
          <a:ln>
            <a:noFill/>
          </a:ln>
        </p:spPr>
        <p:txBody>
          <a:bodyPr spcFirstLastPara="1" wrap="square" lIns="68575" tIns="34275" rIns="68575" bIns="34275" anchor="t" anchorCtr="0">
            <a:noAutofit/>
          </a:bodyPr>
          <a:lstStyle/>
          <a:p>
            <a:pPr marL="0" marR="0" lvl="0" indent="0" algn="l" rtl="0">
              <a:lnSpc>
                <a:spcPct val="95000"/>
              </a:lnSpc>
              <a:spcBef>
                <a:spcPts val="0"/>
              </a:spcBef>
              <a:spcAft>
                <a:spcPts val="0"/>
              </a:spcAft>
              <a:buSzPts val="200"/>
              <a:buFont typeface="Arial"/>
              <a:buNone/>
            </a:pPr>
            <a:r>
              <a:rPr lang="en-GB" sz="200" b="0">
                <a:latin typeface="Arial"/>
                <a:ea typeface="Arial"/>
                <a:cs typeface="Arial"/>
                <a:sym typeface="Arial"/>
              </a:rPr>
              <a:t>B</a:t>
            </a:r>
            <a:endParaRPr sz="1100"/>
          </a:p>
        </p:txBody>
      </p:sp>
      <p:sp>
        <p:nvSpPr>
          <p:cNvPr id="395" name="Google Shape;395;p40"/>
          <p:cNvSpPr txBox="1">
            <a:spLocks noGrp="1"/>
          </p:cNvSpPr>
          <p:nvPr>
            <p:ph type="ftr" idx="11"/>
          </p:nvPr>
        </p:nvSpPr>
        <p:spPr>
          <a:xfrm>
            <a:off x="4680012" y="104987"/>
            <a:ext cx="2619729" cy="127487"/>
          </a:xfrm>
          <a:prstGeom prst="rect">
            <a:avLst/>
          </a:prstGeom>
          <a:noFill/>
          <a:ln>
            <a:noFill/>
          </a:ln>
        </p:spPr>
        <p:txBody>
          <a:bodyPr spcFirstLastPara="1" wrap="square" lIns="0" tIns="0" rIns="0" bIns="0" anchor="t" anchorCtr="0">
            <a:spAutoFit/>
          </a:bodyPr>
          <a:lstStyle>
            <a:lvl1pPr lvl="0" algn="l">
              <a:lnSpc>
                <a:spcPct val="112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96" name="Google Shape;396;p40"/>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
        <p:nvSpPr>
          <p:cNvPr id="397" name="Google Shape;397;p40"/>
          <p:cNvSpPr txBox="1">
            <a:spLocks noGrp="1"/>
          </p:cNvSpPr>
          <p:nvPr>
            <p:ph type="ctrTitle"/>
          </p:nvPr>
        </p:nvSpPr>
        <p:spPr>
          <a:xfrm>
            <a:off x="251222" y="2392254"/>
            <a:ext cx="4077890" cy="1368596"/>
          </a:xfrm>
          <a:prstGeom prst="rect">
            <a:avLst/>
          </a:prstGeom>
          <a:noFill/>
          <a:ln>
            <a:noFill/>
          </a:ln>
        </p:spPr>
        <p:txBody>
          <a:bodyPr spcFirstLastPara="1" wrap="square" lIns="0" tIns="0" rIns="0" bIns="0" anchor="t" anchorCtr="0">
            <a:spAutoFit/>
          </a:bodyPr>
          <a:lstStyle>
            <a:lvl1pPr lvl="0" algn="ctr">
              <a:lnSpc>
                <a:spcPct val="82000"/>
              </a:lnSpc>
              <a:spcBef>
                <a:spcPts val="0"/>
              </a:spcBef>
              <a:spcAft>
                <a:spcPts val="0"/>
              </a:spcAft>
              <a:buClr>
                <a:schemeClr val="lt2"/>
              </a:buClr>
              <a:buSzPts val="5300"/>
              <a:buFont typeface="Arial"/>
              <a:buNone/>
              <a:defRPr sz="5300">
                <a:solidFill>
                  <a:schemeClr val="l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8" name="Google Shape;398;p40"/>
          <p:cNvSpPr txBox="1">
            <a:spLocks noGrp="1"/>
          </p:cNvSpPr>
          <p:nvPr>
            <p:ph type="subTitle" idx="3"/>
          </p:nvPr>
        </p:nvSpPr>
        <p:spPr>
          <a:xfrm>
            <a:off x="251222" y="2050127"/>
            <a:ext cx="4077890" cy="363561"/>
          </a:xfrm>
          <a:prstGeom prst="rect">
            <a:avLst/>
          </a:prstGeom>
          <a:noFill/>
          <a:ln>
            <a:noFill/>
          </a:ln>
        </p:spPr>
        <p:txBody>
          <a:bodyPr spcFirstLastPara="1" wrap="square" lIns="0" tIns="0" rIns="0" bIns="0" anchor="b" anchorCtr="0">
            <a:spAutoFit/>
          </a:bodyPr>
          <a:lstStyle>
            <a:lvl1pPr lvl="0" algn="ctr">
              <a:lnSpc>
                <a:spcPct val="90000"/>
              </a:lnSpc>
              <a:spcBef>
                <a:spcPts val="0"/>
              </a:spcBef>
              <a:spcAft>
                <a:spcPts val="0"/>
              </a:spcAft>
              <a:buClr>
                <a:schemeClr val="lt1"/>
              </a:buClr>
              <a:buSzPts val="2600"/>
              <a:buNone/>
              <a:defRPr sz="2600">
                <a:solidFill>
                  <a:schemeClr val="lt1"/>
                </a:solidFill>
              </a:defRPr>
            </a:lvl1pPr>
            <a:lvl2pPr lvl="1" algn="ctr">
              <a:lnSpc>
                <a:spcPct val="95000"/>
              </a:lnSpc>
              <a:spcBef>
                <a:spcPts val="500"/>
              </a:spcBef>
              <a:spcAft>
                <a:spcPts val="0"/>
              </a:spcAft>
              <a:buClr>
                <a:schemeClr val="dk2"/>
              </a:buClr>
              <a:buSzPts val="1500"/>
              <a:buNone/>
              <a:defRPr sz="1500"/>
            </a:lvl2pPr>
            <a:lvl3pPr lvl="2" algn="ctr">
              <a:lnSpc>
                <a:spcPct val="95000"/>
              </a:lnSpc>
              <a:spcBef>
                <a:spcPts val="500"/>
              </a:spcBef>
              <a:spcAft>
                <a:spcPts val="0"/>
              </a:spcAft>
              <a:buClr>
                <a:schemeClr val="dk2"/>
              </a:buClr>
              <a:buSzPts val="1400"/>
              <a:buNone/>
              <a:defRPr sz="1400"/>
            </a:lvl3pPr>
            <a:lvl4pPr lvl="3" algn="ctr">
              <a:lnSpc>
                <a:spcPct val="95000"/>
              </a:lnSpc>
              <a:spcBef>
                <a:spcPts val="500"/>
              </a:spcBef>
              <a:spcAft>
                <a:spcPts val="0"/>
              </a:spcAft>
              <a:buClr>
                <a:schemeClr val="dk2"/>
              </a:buClr>
              <a:buSzPts val="1200"/>
              <a:buNone/>
              <a:defRPr sz="1200"/>
            </a:lvl4pPr>
            <a:lvl5pPr lvl="4" algn="ctr">
              <a:lnSpc>
                <a:spcPct val="95000"/>
              </a:lnSpc>
              <a:spcBef>
                <a:spcPts val="5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5602">
          <p15:clr>
            <a:srgbClr val="FBAE40"/>
          </p15:clr>
        </p15:guide>
        <p15:guide id="3" pos="3033">
          <p15:clr>
            <a:srgbClr val="FBAE40"/>
          </p15:clr>
        </p15:guide>
        <p15:guide id="4" pos="2727">
          <p15:clr>
            <a:srgbClr val="FBAE40"/>
          </p15:clr>
        </p15:guide>
        <p15:guide id="5" pos="15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el en Basis content">
  <p:cSld name="1_Titel en Basis content">
    <p:spTree>
      <p:nvGrpSpPr>
        <p:cNvPr id="1" name="Shape 399"/>
        <p:cNvGrpSpPr/>
        <p:nvPr/>
      </p:nvGrpSpPr>
      <p:grpSpPr>
        <a:xfrm>
          <a:off x="0" y="0"/>
          <a:ext cx="0" cy="0"/>
          <a:chOff x="0" y="0"/>
          <a:chExt cx="0" cy="0"/>
        </a:xfrm>
      </p:grpSpPr>
      <p:sp>
        <p:nvSpPr>
          <p:cNvPr id="400" name="Google Shape;400;p41"/>
          <p:cNvSpPr txBox="1">
            <a:spLocks noGrp="1"/>
          </p:cNvSpPr>
          <p:nvPr>
            <p:ph type="title"/>
          </p:nvPr>
        </p:nvSpPr>
        <p:spPr>
          <a:xfrm>
            <a:off x="251223" y="711194"/>
            <a:ext cx="6237683" cy="374814"/>
          </a:xfrm>
          <a:prstGeom prst="rect">
            <a:avLst/>
          </a:prstGeom>
          <a:noFill/>
          <a:ln>
            <a:noFill/>
          </a:ln>
        </p:spPr>
        <p:txBody>
          <a:bodyPr spcFirstLastPara="1" wrap="square" lIns="0" tIns="0" rIns="0" bIns="0" anchor="t" anchorCtr="0">
            <a:spAutoFit/>
          </a:bodyPr>
          <a:lstStyle>
            <a:lvl1pPr lvl="0" algn="l">
              <a:lnSpc>
                <a:spcPct val="80000"/>
              </a:lnSpc>
              <a:spcBef>
                <a:spcPts val="0"/>
              </a:spcBef>
              <a:spcAft>
                <a:spcPts val="0"/>
              </a:spcAft>
              <a:buClr>
                <a:schemeClr val="l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1" name="Google Shape;401;p41"/>
          <p:cNvSpPr txBox="1">
            <a:spLocks noGrp="1"/>
          </p:cNvSpPr>
          <p:nvPr>
            <p:ph type="ftr" idx="11"/>
          </p:nvPr>
        </p:nvSpPr>
        <p:spPr>
          <a:xfrm>
            <a:off x="4680012" y="104987"/>
            <a:ext cx="2619729" cy="127487"/>
          </a:xfrm>
          <a:prstGeom prst="rect">
            <a:avLst/>
          </a:prstGeom>
          <a:noFill/>
          <a:ln>
            <a:noFill/>
          </a:ln>
        </p:spPr>
        <p:txBody>
          <a:bodyPr spcFirstLastPara="1" wrap="square" lIns="0" tIns="0" rIns="0" bIns="0" anchor="t" anchorCtr="0">
            <a:spAutoFit/>
          </a:bodyPr>
          <a:lstStyle>
            <a:lvl1pPr lvl="0" algn="l">
              <a:lnSpc>
                <a:spcPct val="112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2" name="Google Shape;402;p41"/>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
        <p:nvSpPr>
          <p:cNvPr id="403" name="Google Shape;403;p41"/>
          <p:cNvSpPr txBox="1">
            <a:spLocks noGrp="1"/>
          </p:cNvSpPr>
          <p:nvPr>
            <p:ph type="body" idx="1"/>
          </p:nvPr>
        </p:nvSpPr>
        <p:spPr>
          <a:xfrm>
            <a:off x="251222" y="1977628"/>
            <a:ext cx="4077891" cy="1502719"/>
          </a:xfrm>
          <a:prstGeom prst="rect">
            <a:avLst/>
          </a:prstGeom>
          <a:noFill/>
          <a:ln>
            <a:noFill/>
          </a:ln>
        </p:spPr>
        <p:txBody>
          <a:bodyPr spcFirstLastPara="1" wrap="square" lIns="0" tIns="0" rIns="0" bIns="0" anchor="t" anchorCtr="0">
            <a:spAutoFit/>
          </a:bodyPr>
          <a:lstStyle>
            <a:lvl1pPr marL="457200" lvl="0" indent="-228600" algn="l">
              <a:lnSpc>
                <a:spcPct val="95000"/>
              </a:lnSpc>
              <a:spcBef>
                <a:spcPts val="500"/>
              </a:spcBef>
              <a:spcAft>
                <a:spcPts val="0"/>
              </a:spcAft>
              <a:buClr>
                <a:schemeClr val="dk2"/>
              </a:buClr>
              <a:buSzPts val="1400"/>
              <a:buNone/>
              <a:defRPr/>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04800" algn="l">
              <a:lnSpc>
                <a:spcPct val="95000"/>
              </a:lnSpc>
              <a:spcBef>
                <a:spcPts val="500"/>
              </a:spcBef>
              <a:spcAft>
                <a:spcPts val="0"/>
              </a:spcAft>
              <a:buClr>
                <a:schemeClr val="dk2"/>
              </a:buClr>
              <a:buSzPts val="12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4" name="Google Shape;404;p41"/>
          <p:cNvSpPr txBox="1">
            <a:spLocks noGrp="1"/>
          </p:cNvSpPr>
          <p:nvPr>
            <p:ph type="body" idx="2"/>
          </p:nvPr>
        </p:nvSpPr>
        <p:spPr>
          <a:xfrm>
            <a:off x="4815197" y="1977628"/>
            <a:ext cx="4077891" cy="1502719"/>
          </a:xfrm>
          <a:prstGeom prst="rect">
            <a:avLst/>
          </a:prstGeom>
          <a:noFill/>
          <a:ln>
            <a:noFill/>
          </a:ln>
        </p:spPr>
        <p:txBody>
          <a:bodyPr spcFirstLastPara="1" wrap="square" lIns="0" tIns="0" rIns="0" bIns="0" anchor="t" anchorCtr="0">
            <a:spAutoFit/>
          </a:bodyPr>
          <a:lstStyle>
            <a:lvl1pPr marL="457200" lvl="0" indent="-228600" algn="l">
              <a:lnSpc>
                <a:spcPct val="95000"/>
              </a:lnSpc>
              <a:spcBef>
                <a:spcPts val="500"/>
              </a:spcBef>
              <a:spcAft>
                <a:spcPts val="0"/>
              </a:spcAft>
              <a:buClr>
                <a:schemeClr val="dk2"/>
              </a:buClr>
              <a:buSzPts val="1400"/>
              <a:buNone/>
              <a:defRPr/>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04800" algn="l">
              <a:lnSpc>
                <a:spcPct val="95000"/>
              </a:lnSpc>
              <a:spcBef>
                <a:spcPts val="500"/>
              </a:spcBef>
              <a:spcAft>
                <a:spcPts val="0"/>
              </a:spcAft>
              <a:buClr>
                <a:schemeClr val="dk2"/>
              </a:buClr>
              <a:buSzPts val="12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orient="horz" pos="3083">
          <p15:clr>
            <a:srgbClr val="FBAE40"/>
          </p15:clr>
        </p15:guide>
        <p15:guide id="3" orient="horz" pos="1246">
          <p15:clr>
            <a:srgbClr val="FBAE40"/>
          </p15:clr>
        </p15:guide>
        <p15:guide id="4" orient="horz" pos="871">
          <p15:clr>
            <a:srgbClr val="9FCC3B"/>
          </p15:clr>
        </p15:guide>
        <p15:guide id="5" orient="horz" pos="446">
          <p15:clr>
            <a:srgbClr val="FBAE40"/>
          </p15:clr>
        </p15:guide>
        <p15:guide id="6" pos="3033">
          <p15:clr>
            <a:srgbClr val="FBAE40"/>
          </p15:clr>
        </p15:guide>
        <p15:guide id="7" pos="2727">
          <p15:clr>
            <a:srgbClr val="FBAE40"/>
          </p15:clr>
        </p15:guide>
        <p15:guide id="8" pos="158">
          <p15:clr>
            <a:srgbClr val="FBAE40"/>
          </p15:clr>
        </p15:guide>
        <p15:guide id="9" pos="560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Basis content">
  <p:cSld name="Titel en Basis content">
    <p:spTree>
      <p:nvGrpSpPr>
        <p:cNvPr id="1" name="Shape 231"/>
        <p:cNvGrpSpPr/>
        <p:nvPr/>
      </p:nvGrpSpPr>
      <p:grpSpPr>
        <a:xfrm>
          <a:off x="0" y="0"/>
          <a:ext cx="0" cy="0"/>
          <a:chOff x="0" y="0"/>
          <a:chExt cx="0" cy="0"/>
        </a:xfrm>
      </p:grpSpPr>
      <p:sp>
        <p:nvSpPr>
          <p:cNvPr id="232" name="Google Shape;232;p24"/>
          <p:cNvSpPr txBox="1">
            <a:spLocks noGrp="1"/>
          </p:cNvSpPr>
          <p:nvPr>
            <p:ph type="title"/>
          </p:nvPr>
        </p:nvSpPr>
        <p:spPr>
          <a:xfrm>
            <a:off x="251223" y="711194"/>
            <a:ext cx="6237683" cy="374814"/>
          </a:xfrm>
          <a:prstGeom prst="rect">
            <a:avLst/>
          </a:prstGeom>
          <a:noFill/>
          <a:ln>
            <a:noFill/>
          </a:ln>
        </p:spPr>
        <p:txBody>
          <a:bodyPr spcFirstLastPara="1" wrap="square" lIns="0" tIns="0" rIns="0" bIns="0" anchor="t" anchorCtr="0">
            <a:spAutoFit/>
          </a:bodyPr>
          <a:lstStyle>
            <a:lvl1pPr lvl="0" algn="l">
              <a:lnSpc>
                <a:spcPct val="80000"/>
              </a:lnSpc>
              <a:spcBef>
                <a:spcPts val="0"/>
              </a:spcBef>
              <a:spcAft>
                <a:spcPts val="0"/>
              </a:spcAft>
              <a:buClr>
                <a:schemeClr val="l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3" name="Google Shape;233;p24"/>
          <p:cNvSpPr txBox="1">
            <a:spLocks noGrp="1"/>
          </p:cNvSpPr>
          <p:nvPr>
            <p:ph type="ftr" idx="11"/>
          </p:nvPr>
        </p:nvSpPr>
        <p:spPr>
          <a:xfrm>
            <a:off x="4680012" y="104987"/>
            <a:ext cx="2619729" cy="127487"/>
          </a:xfrm>
          <a:prstGeom prst="rect">
            <a:avLst/>
          </a:prstGeom>
          <a:noFill/>
          <a:ln>
            <a:noFill/>
          </a:ln>
        </p:spPr>
        <p:txBody>
          <a:bodyPr spcFirstLastPara="1" wrap="square" lIns="0" tIns="0" rIns="0" bIns="0" anchor="t" anchorCtr="0">
            <a:spAutoFit/>
          </a:bodyPr>
          <a:lstStyle>
            <a:lvl1pPr lvl="0" algn="l">
              <a:lnSpc>
                <a:spcPct val="112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4" name="Google Shape;234;p24"/>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
        <p:nvSpPr>
          <p:cNvPr id="235" name="Google Shape;235;p24"/>
          <p:cNvSpPr txBox="1">
            <a:spLocks noGrp="1"/>
          </p:cNvSpPr>
          <p:nvPr>
            <p:ph type="body" idx="1"/>
          </p:nvPr>
        </p:nvSpPr>
        <p:spPr>
          <a:xfrm>
            <a:off x="251221" y="1977628"/>
            <a:ext cx="6237685" cy="1283429"/>
          </a:xfrm>
          <a:prstGeom prst="rect">
            <a:avLst/>
          </a:prstGeom>
          <a:noFill/>
          <a:ln>
            <a:noFill/>
          </a:ln>
        </p:spPr>
        <p:txBody>
          <a:bodyPr spcFirstLastPara="1" wrap="square" lIns="0" tIns="0" rIns="0" bIns="0" anchor="t" anchorCtr="0">
            <a:spAutoFit/>
          </a:bodyPr>
          <a:lstStyle>
            <a:lvl1pPr marL="457200" lvl="0" indent="-228600" algn="l">
              <a:lnSpc>
                <a:spcPct val="95000"/>
              </a:lnSpc>
              <a:spcBef>
                <a:spcPts val="500"/>
              </a:spcBef>
              <a:spcAft>
                <a:spcPts val="0"/>
              </a:spcAft>
              <a:buClr>
                <a:schemeClr val="dk2"/>
              </a:buClr>
              <a:buSzPts val="1400"/>
              <a:buNone/>
              <a:defRPr/>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04800" algn="l">
              <a:lnSpc>
                <a:spcPct val="95000"/>
              </a:lnSpc>
              <a:spcBef>
                <a:spcPts val="500"/>
              </a:spcBef>
              <a:spcAft>
                <a:spcPts val="0"/>
              </a:spcAft>
              <a:buClr>
                <a:schemeClr val="dk2"/>
              </a:buClr>
              <a:buSzPts val="12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orient="horz" pos="446">
          <p15:clr>
            <a:srgbClr val="FBAE40"/>
          </p15:clr>
        </p15:guide>
        <p15:guide id="2" pos="158">
          <p15:clr>
            <a:srgbClr val="FBAE40"/>
          </p15:clr>
        </p15:guide>
        <p15:guide id="3" pos="5602">
          <p15:clr>
            <a:srgbClr val="FBAE40"/>
          </p15:clr>
        </p15:guide>
        <p15:guide id="4" pos="2880">
          <p15:clr>
            <a:srgbClr val="FBAE40"/>
          </p15:clr>
        </p15:guide>
        <p15:guide id="5" pos="3033">
          <p15:clr>
            <a:srgbClr val="FBAE40"/>
          </p15:clr>
        </p15:guide>
        <p15:guide id="6" pos="2727">
          <p15:clr>
            <a:srgbClr val="FBAE40"/>
          </p15:clr>
        </p15:guide>
        <p15:guide id="7" orient="horz" pos="1246">
          <p15:clr>
            <a:srgbClr val="FBAE40"/>
          </p15:clr>
        </p15:guide>
        <p15:guide id="8" orient="horz" pos="3083">
          <p15:clr>
            <a:srgbClr val="FBAE40"/>
          </p15:clr>
        </p15:guide>
        <p15:guide id="9" orient="horz" pos="871">
          <p15:clr>
            <a:srgbClr val="9FCC3B"/>
          </p15:clr>
        </p15:guide>
        <p15:guide id="10" pos="4087">
          <p15:clr>
            <a:srgbClr val="9FCC3B"/>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el en Basis content">
  <p:cSld name="2_Titel en Basis content">
    <p:spTree>
      <p:nvGrpSpPr>
        <p:cNvPr id="1" name="Shape 405"/>
        <p:cNvGrpSpPr/>
        <p:nvPr/>
      </p:nvGrpSpPr>
      <p:grpSpPr>
        <a:xfrm>
          <a:off x="0" y="0"/>
          <a:ext cx="0" cy="0"/>
          <a:chOff x="0" y="0"/>
          <a:chExt cx="0" cy="0"/>
        </a:xfrm>
      </p:grpSpPr>
      <p:sp>
        <p:nvSpPr>
          <p:cNvPr id="406" name="Google Shape;406;p42"/>
          <p:cNvSpPr txBox="1">
            <a:spLocks noGrp="1"/>
          </p:cNvSpPr>
          <p:nvPr>
            <p:ph type="title"/>
          </p:nvPr>
        </p:nvSpPr>
        <p:spPr>
          <a:xfrm>
            <a:off x="251223" y="711194"/>
            <a:ext cx="6237683" cy="374814"/>
          </a:xfrm>
          <a:prstGeom prst="rect">
            <a:avLst/>
          </a:prstGeom>
          <a:noFill/>
          <a:ln>
            <a:noFill/>
          </a:ln>
        </p:spPr>
        <p:txBody>
          <a:bodyPr spcFirstLastPara="1" wrap="square" lIns="0" tIns="0" rIns="0" bIns="0" anchor="t" anchorCtr="0">
            <a:spAutoFit/>
          </a:bodyPr>
          <a:lstStyle>
            <a:lvl1pPr lvl="0" algn="l">
              <a:lnSpc>
                <a:spcPct val="80000"/>
              </a:lnSpc>
              <a:spcBef>
                <a:spcPts val="0"/>
              </a:spcBef>
              <a:spcAft>
                <a:spcPts val="0"/>
              </a:spcAft>
              <a:buClr>
                <a:schemeClr val="l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7" name="Google Shape;407;p42"/>
          <p:cNvSpPr txBox="1">
            <a:spLocks noGrp="1"/>
          </p:cNvSpPr>
          <p:nvPr>
            <p:ph type="ftr" idx="11"/>
          </p:nvPr>
        </p:nvSpPr>
        <p:spPr>
          <a:xfrm>
            <a:off x="4680012" y="104987"/>
            <a:ext cx="2619729" cy="127487"/>
          </a:xfrm>
          <a:prstGeom prst="rect">
            <a:avLst/>
          </a:prstGeom>
          <a:noFill/>
          <a:ln>
            <a:noFill/>
          </a:ln>
        </p:spPr>
        <p:txBody>
          <a:bodyPr spcFirstLastPara="1" wrap="square" lIns="0" tIns="0" rIns="0" bIns="0" anchor="t" anchorCtr="0">
            <a:spAutoFit/>
          </a:bodyPr>
          <a:lstStyle>
            <a:lvl1pPr lvl="0" algn="l">
              <a:lnSpc>
                <a:spcPct val="112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8" name="Google Shape;408;p42"/>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
        <p:nvSpPr>
          <p:cNvPr id="409" name="Google Shape;409;p42"/>
          <p:cNvSpPr txBox="1">
            <a:spLocks noGrp="1"/>
          </p:cNvSpPr>
          <p:nvPr>
            <p:ph type="body" idx="1"/>
          </p:nvPr>
        </p:nvSpPr>
        <p:spPr>
          <a:xfrm>
            <a:off x="251222" y="1977628"/>
            <a:ext cx="6237684" cy="1283429"/>
          </a:xfrm>
          <a:prstGeom prst="rect">
            <a:avLst/>
          </a:prstGeom>
          <a:noFill/>
          <a:ln>
            <a:noFill/>
          </a:ln>
        </p:spPr>
        <p:txBody>
          <a:bodyPr spcFirstLastPara="1" wrap="square" lIns="0" tIns="0" rIns="0" bIns="0" anchor="t" anchorCtr="0">
            <a:spAutoFit/>
          </a:bodyPr>
          <a:lstStyle>
            <a:lvl1pPr marL="457200" lvl="0" indent="-323850" algn="l">
              <a:lnSpc>
                <a:spcPct val="95000"/>
              </a:lnSpc>
              <a:spcBef>
                <a:spcPts val="500"/>
              </a:spcBef>
              <a:spcAft>
                <a:spcPts val="0"/>
              </a:spcAft>
              <a:buClr>
                <a:schemeClr val="dk2"/>
              </a:buClr>
              <a:buSzPts val="1500"/>
              <a:buFont typeface="Arial"/>
              <a:buAutoNum type="arabicPeriod"/>
              <a:defRPr/>
            </a:lvl1pPr>
            <a:lvl2pPr marL="914400" lvl="1" indent="-323850" algn="l">
              <a:lnSpc>
                <a:spcPct val="95000"/>
              </a:lnSpc>
              <a:spcBef>
                <a:spcPts val="500"/>
              </a:spcBef>
              <a:spcAft>
                <a:spcPts val="0"/>
              </a:spcAft>
              <a:buClr>
                <a:schemeClr val="dk2"/>
              </a:buClr>
              <a:buSzPts val="1500"/>
              <a:buFont typeface="Arial"/>
              <a:buAutoNum type="arabicPeriod"/>
              <a:defRPr/>
            </a:lvl2pPr>
            <a:lvl3pPr marL="1371600" lvl="2" indent="-323850" algn="l">
              <a:lnSpc>
                <a:spcPct val="95000"/>
              </a:lnSpc>
              <a:spcBef>
                <a:spcPts val="500"/>
              </a:spcBef>
              <a:spcAft>
                <a:spcPts val="0"/>
              </a:spcAft>
              <a:buClr>
                <a:schemeClr val="dk2"/>
              </a:buClr>
              <a:buSzPts val="1500"/>
              <a:buFont typeface="Arial"/>
              <a:buAutoNum type="arabicPeriod"/>
              <a:defRPr/>
            </a:lvl3pPr>
            <a:lvl4pPr marL="1828800" lvl="3" indent="-323850" algn="l">
              <a:lnSpc>
                <a:spcPct val="95000"/>
              </a:lnSpc>
              <a:spcBef>
                <a:spcPts val="500"/>
              </a:spcBef>
              <a:spcAft>
                <a:spcPts val="0"/>
              </a:spcAft>
              <a:buClr>
                <a:schemeClr val="dk2"/>
              </a:buClr>
              <a:buSzPts val="1500"/>
              <a:buFont typeface="Arial"/>
              <a:buAutoNum type="arabicPeriod"/>
              <a:defRPr/>
            </a:lvl4pPr>
            <a:lvl5pPr marL="2286000" lvl="4" indent="-304800" algn="l">
              <a:lnSpc>
                <a:spcPct val="95000"/>
              </a:lnSpc>
              <a:spcBef>
                <a:spcPts val="500"/>
              </a:spcBef>
              <a:spcAft>
                <a:spcPts val="0"/>
              </a:spcAft>
              <a:buClr>
                <a:schemeClr val="dk2"/>
              </a:buClr>
              <a:buSzPts val="1200"/>
              <a:buFont typeface="Arial"/>
              <a:buAutoNum type="arabicPeriod"/>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orient="horz" pos="446">
          <p15:clr>
            <a:srgbClr val="FBAE40"/>
          </p15:clr>
        </p15:guide>
        <p15:guide id="2" pos="2880">
          <p15:clr>
            <a:srgbClr val="FBAE40"/>
          </p15:clr>
        </p15:guide>
        <p15:guide id="3" pos="2727">
          <p15:clr>
            <a:srgbClr val="FBAE40"/>
          </p15:clr>
        </p15:guide>
        <p15:guide id="4" pos="5602">
          <p15:clr>
            <a:srgbClr val="FBAE40"/>
          </p15:clr>
        </p15:guide>
        <p15:guide id="5" pos="3033">
          <p15:clr>
            <a:srgbClr val="FBAE40"/>
          </p15:clr>
        </p15:guide>
        <p15:guide id="6" orient="horz" pos="1246">
          <p15:clr>
            <a:srgbClr val="FBAE40"/>
          </p15:clr>
        </p15:guide>
        <p15:guide id="7" orient="horz" pos="3083">
          <p15:clr>
            <a:srgbClr val="FBAE40"/>
          </p15:clr>
        </p15:guide>
        <p15:guide id="8" pos="158">
          <p15:clr>
            <a:srgbClr val="FBAE40"/>
          </p15:clr>
        </p15:guide>
        <p15:guide id="9" orient="horz" pos="871">
          <p15:clr>
            <a:srgbClr val="9FCC3B"/>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_Titel en Basis content">
  <p:cSld name="5_Titel en Basis content">
    <p:spTree>
      <p:nvGrpSpPr>
        <p:cNvPr id="1" name="Shape 410"/>
        <p:cNvGrpSpPr/>
        <p:nvPr/>
      </p:nvGrpSpPr>
      <p:grpSpPr>
        <a:xfrm>
          <a:off x="0" y="0"/>
          <a:ext cx="0" cy="0"/>
          <a:chOff x="0" y="0"/>
          <a:chExt cx="0" cy="0"/>
        </a:xfrm>
      </p:grpSpPr>
      <p:sp>
        <p:nvSpPr>
          <p:cNvPr id="411" name="Google Shape;411;p43"/>
          <p:cNvSpPr txBox="1">
            <a:spLocks noGrp="1"/>
          </p:cNvSpPr>
          <p:nvPr>
            <p:ph type="title"/>
          </p:nvPr>
        </p:nvSpPr>
        <p:spPr>
          <a:xfrm>
            <a:off x="251223" y="711194"/>
            <a:ext cx="6237497" cy="374814"/>
          </a:xfrm>
          <a:prstGeom prst="rect">
            <a:avLst/>
          </a:prstGeom>
          <a:noFill/>
          <a:ln>
            <a:noFill/>
          </a:ln>
        </p:spPr>
        <p:txBody>
          <a:bodyPr spcFirstLastPara="1" wrap="square" lIns="0" tIns="0" rIns="0" bIns="0" anchor="t" anchorCtr="0">
            <a:spAutoFit/>
          </a:bodyPr>
          <a:lstStyle>
            <a:lvl1pPr lvl="0" algn="l">
              <a:lnSpc>
                <a:spcPct val="80000"/>
              </a:lnSpc>
              <a:spcBef>
                <a:spcPts val="0"/>
              </a:spcBef>
              <a:spcAft>
                <a:spcPts val="0"/>
              </a:spcAft>
              <a:buClr>
                <a:schemeClr val="l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2" name="Google Shape;412;p43"/>
          <p:cNvSpPr txBox="1">
            <a:spLocks noGrp="1"/>
          </p:cNvSpPr>
          <p:nvPr>
            <p:ph type="ftr" idx="11"/>
          </p:nvPr>
        </p:nvSpPr>
        <p:spPr>
          <a:xfrm>
            <a:off x="4680012" y="104987"/>
            <a:ext cx="2619729" cy="127487"/>
          </a:xfrm>
          <a:prstGeom prst="rect">
            <a:avLst/>
          </a:prstGeom>
          <a:noFill/>
          <a:ln>
            <a:noFill/>
          </a:ln>
        </p:spPr>
        <p:txBody>
          <a:bodyPr spcFirstLastPara="1" wrap="square" lIns="0" tIns="0" rIns="0" bIns="0" anchor="t" anchorCtr="0">
            <a:spAutoFit/>
          </a:bodyPr>
          <a:lstStyle>
            <a:lvl1pPr lvl="0" algn="l">
              <a:lnSpc>
                <a:spcPct val="112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13" name="Google Shape;413;p43"/>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
        <p:nvSpPr>
          <p:cNvPr id="414" name="Google Shape;414;p43"/>
          <p:cNvSpPr txBox="1">
            <a:spLocks noGrp="1"/>
          </p:cNvSpPr>
          <p:nvPr>
            <p:ph type="body" idx="1"/>
          </p:nvPr>
        </p:nvSpPr>
        <p:spPr>
          <a:xfrm>
            <a:off x="251221" y="1977628"/>
            <a:ext cx="6237685" cy="1283429"/>
          </a:xfrm>
          <a:prstGeom prst="rect">
            <a:avLst/>
          </a:prstGeom>
          <a:noFill/>
          <a:ln>
            <a:noFill/>
          </a:ln>
        </p:spPr>
        <p:txBody>
          <a:bodyPr spcFirstLastPara="1" wrap="square" lIns="0" tIns="0" rIns="0" bIns="0" anchor="t" anchorCtr="0">
            <a:spAutoFit/>
          </a:bodyPr>
          <a:lstStyle>
            <a:lvl1pPr marL="457200" lvl="0" indent="-228600" algn="l">
              <a:lnSpc>
                <a:spcPct val="95000"/>
              </a:lnSpc>
              <a:spcBef>
                <a:spcPts val="500"/>
              </a:spcBef>
              <a:spcAft>
                <a:spcPts val="0"/>
              </a:spcAft>
              <a:buClr>
                <a:schemeClr val="dk2"/>
              </a:buClr>
              <a:buSzPts val="1400"/>
              <a:buNone/>
              <a:defRPr/>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04800" algn="l">
              <a:lnSpc>
                <a:spcPct val="95000"/>
              </a:lnSpc>
              <a:spcBef>
                <a:spcPts val="500"/>
              </a:spcBef>
              <a:spcAft>
                <a:spcPts val="0"/>
              </a:spcAft>
              <a:buClr>
                <a:schemeClr val="dk2"/>
              </a:buClr>
              <a:buSzPts val="12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5" name="Google Shape;415;p43"/>
          <p:cNvSpPr>
            <a:spLocks noGrp="1"/>
          </p:cNvSpPr>
          <p:nvPr>
            <p:ph type="pic" idx="2"/>
          </p:nvPr>
        </p:nvSpPr>
        <p:spPr>
          <a:xfrm>
            <a:off x="6731793" y="465535"/>
            <a:ext cx="2412206" cy="4677965"/>
          </a:xfrm>
          <a:prstGeom prst="rect">
            <a:avLst/>
          </a:prstGeom>
          <a:solidFill>
            <a:srgbClr val="D8D8D8"/>
          </a:solidFill>
          <a:ln>
            <a:noFill/>
          </a:ln>
        </p:spPr>
      </p:sp>
      <p:sp>
        <p:nvSpPr>
          <p:cNvPr id="416" name="Google Shape;416;p43"/>
          <p:cNvSpPr txBox="1">
            <a:spLocks noGrp="1"/>
          </p:cNvSpPr>
          <p:nvPr>
            <p:ph type="body" idx="3"/>
          </p:nvPr>
        </p:nvSpPr>
        <p:spPr>
          <a:xfrm rot="5400000">
            <a:off x="4686825" y="2044969"/>
            <a:ext cx="5143500" cy="1053564"/>
          </a:xfrm>
          <a:prstGeom prst="rect">
            <a:avLst/>
          </a:prstGeom>
          <a:gradFill>
            <a:gsLst>
              <a:gs pos="0">
                <a:srgbClr val="F50019">
                  <a:alpha val="0"/>
                </a:srgbClr>
              </a:gs>
              <a:gs pos="100000">
                <a:srgbClr val="F50019">
                  <a:alpha val="49803"/>
                </a:srgbClr>
              </a:gs>
            </a:gsLst>
            <a:lin ang="54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7" name="Google Shape;417;p43"/>
          <p:cNvSpPr txBox="1">
            <a:spLocks noGrp="1"/>
          </p:cNvSpPr>
          <p:nvPr>
            <p:ph type="body" idx="4"/>
          </p:nvPr>
        </p:nvSpPr>
        <p:spPr>
          <a:xfrm>
            <a:off x="6731793" y="465535"/>
            <a:ext cx="2412206" cy="783000"/>
          </a:xfrm>
          <a:prstGeom prst="rect">
            <a:avLst/>
          </a:prstGeom>
          <a:gradFill>
            <a:gsLst>
              <a:gs pos="0">
                <a:srgbClr val="180032">
                  <a:alpha val="0"/>
                </a:srgbClr>
              </a:gs>
              <a:gs pos="20000">
                <a:srgbClr val="180032">
                  <a:alpha val="0"/>
                </a:srgbClr>
              </a:gs>
              <a:gs pos="100000">
                <a:srgbClr val="180032">
                  <a:alpha val="49803"/>
                </a:srgbClr>
              </a:gs>
            </a:gsLst>
            <a:lin ang="162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8" name="Google Shape;418;p43"/>
          <p:cNvSpPr txBox="1">
            <a:spLocks noGrp="1"/>
          </p:cNvSpPr>
          <p:nvPr>
            <p:ph type="body" idx="5"/>
          </p:nvPr>
        </p:nvSpPr>
        <p:spPr>
          <a:xfrm>
            <a:off x="7454317" y="134092"/>
            <a:ext cx="952501" cy="952493"/>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orient="horz" pos="1246">
          <p15:clr>
            <a:srgbClr val="FBAE40"/>
          </p15:clr>
        </p15:guide>
        <p15:guide id="2" pos="2880">
          <p15:clr>
            <a:srgbClr val="FBAE40"/>
          </p15:clr>
        </p15:guide>
        <p15:guide id="3" orient="horz" pos="446">
          <p15:clr>
            <a:srgbClr val="FBAE40"/>
          </p15:clr>
        </p15:guide>
        <p15:guide id="4" orient="horz" pos="871">
          <p15:clr>
            <a:srgbClr val="9FCC3B"/>
          </p15:clr>
        </p15:guide>
        <p15:guide id="5" orient="horz" pos="293">
          <p15:clr>
            <a:srgbClr val="FBAE40"/>
          </p15:clr>
        </p15:guide>
        <p15:guide id="6" orient="horz" pos="3083">
          <p15:clr>
            <a:srgbClr val="FBAE40"/>
          </p15:clr>
        </p15:guide>
        <p15:guide id="7" pos="2727">
          <p15:clr>
            <a:srgbClr val="FBAE40"/>
          </p15:clr>
        </p15:guide>
        <p15:guide id="8" pos="158">
          <p15:clr>
            <a:srgbClr val="FBAE40"/>
          </p15:clr>
        </p15:guide>
        <p15:guide id="9" pos="3033">
          <p15:clr>
            <a:srgbClr val="FBAE40"/>
          </p15:clr>
        </p15:guide>
        <p15:guide id="10" pos="424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6_Titel en Basis content">
  <p:cSld name="6_Titel en Basis content">
    <p:spTree>
      <p:nvGrpSpPr>
        <p:cNvPr id="1" name="Shape 419"/>
        <p:cNvGrpSpPr/>
        <p:nvPr/>
      </p:nvGrpSpPr>
      <p:grpSpPr>
        <a:xfrm>
          <a:off x="0" y="0"/>
          <a:ext cx="0" cy="0"/>
          <a:chOff x="0" y="0"/>
          <a:chExt cx="0" cy="0"/>
        </a:xfrm>
      </p:grpSpPr>
      <p:sp>
        <p:nvSpPr>
          <p:cNvPr id="420" name="Google Shape;420;p44"/>
          <p:cNvSpPr>
            <a:spLocks noGrp="1"/>
          </p:cNvSpPr>
          <p:nvPr>
            <p:ph type="pic" idx="2"/>
          </p:nvPr>
        </p:nvSpPr>
        <p:spPr>
          <a:xfrm>
            <a:off x="2412206" y="465535"/>
            <a:ext cx="6731794" cy="4677965"/>
          </a:xfrm>
          <a:prstGeom prst="rect">
            <a:avLst/>
          </a:prstGeom>
          <a:solidFill>
            <a:srgbClr val="D8D8D8"/>
          </a:solidFill>
          <a:ln>
            <a:noFill/>
          </a:ln>
        </p:spPr>
      </p:sp>
      <p:sp>
        <p:nvSpPr>
          <p:cNvPr id="421" name="Google Shape;421;p44"/>
          <p:cNvSpPr txBox="1">
            <a:spLocks noGrp="1"/>
          </p:cNvSpPr>
          <p:nvPr>
            <p:ph type="body" idx="1"/>
          </p:nvPr>
        </p:nvSpPr>
        <p:spPr>
          <a:xfrm rot="5400000">
            <a:off x="555955" y="1856251"/>
            <a:ext cx="5143500" cy="1431000"/>
          </a:xfrm>
          <a:prstGeom prst="rect">
            <a:avLst/>
          </a:prstGeom>
          <a:gradFill>
            <a:gsLst>
              <a:gs pos="0">
                <a:srgbClr val="F50019">
                  <a:alpha val="0"/>
                </a:srgbClr>
              </a:gs>
              <a:gs pos="100000">
                <a:srgbClr val="F50019">
                  <a:alpha val="49803"/>
                </a:srgbClr>
              </a:gs>
            </a:gsLst>
            <a:lin ang="54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2" name="Google Shape;422;p44"/>
          <p:cNvSpPr txBox="1">
            <a:spLocks noGrp="1"/>
          </p:cNvSpPr>
          <p:nvPr>
            <p:ph type="body" idx="3"/>
          </p:nvPr>
        </p:nvSpPr>
        <p:spPr>
          <a:xfrm>
            <a:off x="2412206" y="465535"/>
            <a:ext cx="6731794" cy="783000"/>
          </a:xfrm>
          <a:prstGeom prst="rect">
            <a:avLst/>
          </a:prstGeom>
          <a:gradFill>
            <a:gsLst>
              <a:gs pos="0">
                <a:srgbClr val="180032">
                  <a:alpha val="0"/>
                </a:srgbClr>
              </a:gs>
              <a:gs pos="20000">
                <a:srgbClr val="180032">
                  <a:alpha val="0"/>
                </a:srgbClr>
              </a:gs>
              <a:gs pos="100000">
                <a:srgbClr val="180032">
                  <a:alpha val="49803"/>
                </a:srgbClr>
              </a:gs>
            </a:gsLst>
            <a:lin ang="162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3" name="Google Shape;423;p44"/>
          <p:cNvSpPr txBox="1">
            <a:spLocks noGrp="1"/>
          </p:cNvSpPr>
          <p:nvPr>
            <p:ph type="title"/>
          </p:nvPr>
        </p:nvSpPr>
        <p:spPr>
          <a:xfrm>
            <a:off x="251223" y="711194"/>
            <a:ext cx="1918096" cy="374814"/>
          </a:xfrm>
          <a:prstGeom prst="rect">
            <a:avLst/>
          </a:prstGeom>
          <a:noFill/>
          <a:ln>
            <a:noFill/>
          </a:ln>
        </p:spPr>
        <p:txBody>
          <a:bodyPr spcFirstLastPara="1" wrap="square" lIns="0" tIns="0" rIns="0" bIns="0" anchor="t" anchorCtr="0">
            <a:spAutoFit/>
          </a:bodyPr>
          <a:lstStyle>
            <a:lvl1pPr lvl="0" algn="l">
              <a:lnSpc>
                <a:spcPct val="80000"/>
              </a:lnSpc>
              <a:spcBef>
                <a:spcPts val="0"/>
              </a:spcBef>
              <a:spcAft>
                <a:spcPts val="0"/>
              </a:spcAft>
              <a:buClr>
                <a:schemeClr val="l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4" name="Google Shape;424;p44"/>
          <p:cNvSpPr txBox="1">
            <a:spLocks noGrp="1"/>
          </p:cNvSpPr>
          <p:nvPr>
            <p:ph type="ftr" idx="11"/>
          </p:nvPr>
        </p:nvSpPr>
        <p:spPr>
          <a:xfrm>
            <a:off x="4680012" y="104987"/>
            <a:ext cx="2619729" cy="127487"/>
          </a:xfrm>
          <a:prstGeom prst="rect">
            <a:avLst/>
          </a:prstGeom>
          <a:noFill/>
          <a:ln>
            <a:noFill/>
          </a:ln>
        </p:spPr>
        <p:txBody>
          <a:bodyPr spcFirstLastPara="1" wrap="square" lIns="0" tIns="0" rIns="0" bIns="0" anchor="t" anchorCtr="0">
            <a:spAutoFit/>
          </a:bodyPr>
          <a:lstStyle>
            <a:lvl1pPr lvl="0" algn="l">
              <a:lnSpc>
                <a:spcPct val="112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25" name="Google Shape;425;p44"/>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
        <p:nvSpPr>
          <p:cNvPr id="426" name="Google Shape;426;p44"/>
          <p:cNvSpPr txBox="1">
            <a:spLocks noGrp="1"/>
          </p:cNvSpPr>
          <p:nvPr>
            <p:ph type="body" idx="4"/>
          </p:nvPr>
        </p:nvSpPr>
        <p:spPr>
          <a:xfrm>
            <a:off x="251222" y="1977628"/>
            <a:ext cx="1918096" cy="1436932"/>
          </a:xfrm>
          <a:prstGeom prst="rect">
            <a:avLst/>
          </a:prstGeom>
          <a:noFill/>
          <a:ln>
            <a:noFill/>
          </a:ln>
        </p:spPr>
        <p:txBody>
          <a:bodyPr spcFirstLastPara="1" wrap="square" lIns="0" tIns="0" rIns="0" bIns="0" anchor="t" anchorCtr="0">
            <a:spAutoFit/>
          </a:bodyPr>
          <a:lstStyle>
            <a:lvl1pPr marL="457200" lvl="0" indent="-228600" algn="l">
              <a:lnSpc>
                <a:spcPct val="95000"/>
              </a:lnSpc>
              <a:spcBef>
                <a:spcPts val="500"/>
              </a:spcBef>
              <a:spcAft>
                <a:spcPts val="0"/>
              </a:spcAft>
              <a:buClr>
                <a:schemeClr val="dk2"/>
              </a:buClr>
              <a:buSzPts val="1200"/>
              <a:buNone/>
              <a:defRPr sz="1200"/>
            </a:lvl1pPr>
            <a:lvl2pPr marL="914400" lvl="1" indent="-304800" algn="l">
              <a:lnSpc>
                <a:spcPct val="95000"/>
              </a:lnSpc>
              <a:spcBef>
                <a:spcPts val="500"/>
              </a:spcBef>
              <a:spcAft>
                <a:spcPts val="0"/>
              </a:spcAft>
              <a:buClr>
                <a:schemeClr val="dk2"/>
              </a:buClr>
              <a:buSzPts val="1200"/>
              <a:buChar char="-"/>
              <a:defRPr sz="1200"/>
            </a:lvl2pPr>
            <a:lvl3pPr marL="1371600" lvl="2" indent="-228600" algn="l">
              <a:lnSpc>
                <a:spcPct val="95000"/>
              </a:lnSpc>
              <a:spcBef>
                <a:spcPts val="500"/>
              </a:spcBef>
              <a:spcAft>
                <a:spcPts val="0"/>
              </a:spcAft>
              <a:buClr>
                <a:schemeClr val="dk2"/>
              </a:buClr>
              <a:buSzPts val="1200"/>
              <a:buNone/>
              <a:defRPr sz="1200"/>
            </a:lvl3pPr>
            <a:lvl4pPr marL="1828800" lvl="3" indent="-304800" algn="l">
              <a:lnSpc>
                <a:spcPct val="95000"/>
              </a:lnSpc>
              <a:spcBef>
                <a:spcPts val="500"/>
              </a:spcBef>
              <a:spcAft>
                <a:spcPts val="0"/>
              </a:spcAft>
              <a:buClr>
                <a:schemeClr val="dk2"/>
              </a:buClr>
              <a:buSzPts val="1200"/>
              <a:buChar char="-"/>
              <a:defRPr sz="1200"/>
            </a:lvl4pPr>
            <a:lvl5pPr marL="2286000" lvl="4" indent="-285750" algn="l">
              <a:lnSpc>
                <a:spcPct val="95000"/>
              </a:lnSpc>
              <a:spcBef>
                <a:spcPts val="500"/>
              </a:spcBef>
              <a:spcAft>
                <a:spcPts val="0"/>
              </a:spcAft>
              <a:buClr>
                <a:schemeClr val="dk2"/>
              </a:buClr>
              <a:buSzPts val="900"/>
              <a:buChar char="-"/>
              <a:defRPr sz="9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7" name="Google Shape;427;p44"/>
          <p:cNvSpPr txBox="1">
            <a:spLocks noGrp="1"/>
          </p:cNvSpPr>
          <p:nvPr>
            <p:ph type="body" idx="5"/>
          </p:nvPr>
        </p:nvSpPr>
        <p:spPr>
          <a:xfrm>
            <a:off x="7454317" y="134092"/>
            <a:ext cx="952501" cy="952493"/>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1519">
          <p15:clr>
            <a:srgbClr val="FBAE40"/>
          </p15:clr>
        </p15:guide>
        <p15:guide id="2" orient="horz" pos="293">
          <p15:clr>
            <a:srgbClr val="FBAE40"/>
          </p15:clr>
        </p15:guide>
        <p15:guide id="3" pos="1367">
          <p15:clr>
            <a:srgbClr val="FBAE40"/>
          </p15:clr>
        </p15:guide>
        <p15:guide id="4" pos="158">
          <p15:clr>
            <a:srgbClr val="FBAE40"/>
          </p15:clr>
        </p15:guide>
        <p15:guide id="5" pos="5602">
          <p15:clr>
            <a:srgbClr val="FBAE40"/>
          </p15:clr>
        </p15:guide>
        <p15:guide id="6" pos="2880">
          <p15:clr>
            <a:srgbClr val="FBAE40"/>
          </p15:clr>
        </p15:guide>
        <p15:guide id="7" orient="horz" pos="446">
          <p15:clr>
            <a:srgbClr val="FBAE40"/>
          </p15:clr>
        </p15:guide>
        <p15:guide id="8" orient="horz" pos="871">
          <p15:clr>
            <a:srgbClr val="9FCC3B"/>
          </p15:clr>
        </p15:guide>
        <p15:guide id="9" orient="horz" pos="1246">
          <p15:clr>
            <a:srgbClr val="FBAE40"/>
          </p15:clr>
        </p15:guide>
        <p15:guide id="10" orient="horz" pos="308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Groot Beeld">
  <p:cSld name="Groot Beeld">
    <p:bg>
      <p:bgPr>
        <a:solidFill>
          <a:srgbClr val="F5D6CD"/>
        </a:solidFill>
        <a:effectLst/>
      </p:bgPr>
    </p:bg>
    <p:spTree>
      <p:nvGrpSpPr>
        <p:cNvPr id="1" name="Shape 428"/>
        <p:cNvGrpSpPr/>
        <p:nvPr/>
      </p:nvGrpSpPr>
      <p:grpSpPr>
        <a:xfrm>
          <a:off x="0" y="0"/>
          <a:ext cx="0" cy="0"/>
          <a:chOff x="0" y="0"/>
          <a:chExt cx="0" cy="0"/>
        </a:xfrm>
      </p:grpSpPr>
      <p:sp>
        <p:nvSpPr>
          <p:cNvPr id="429" name="Google Shape;429;p45"/>
          <p:cNvSpPr>
            <a:spLocks noGrp="1"/>
          </p:cNvSpPr>
          <p:nvPr>
            <p:ph type="pic" idx="2"/>
          </p:nvPr>
        </p:nvSpPr>
        <p:spPr>
          <a:xfrm>
            <a:off x="0" y="465535"/>
            <a:ext cx="9144000" cy="4677965"/>
          </a:xfrm>
          <a:prstGeom prst="rect">
            <a:avLst/>
          </a:prstGeom>
          <a:solidFill>
            <a:srgbClr val="D8D8D8"/>
          </a:solidFill>
          <a:ln>
            <a:noFill/>
          </a:ln>
        </p:spPr>
      </p:sp>
      <p:sp>
        <p:nvSpPr>
          <p:cNvPr id="430" name="Google Shape;430;p45"/>
          <p:cNvSpPr txBox="1">
            <a:spLocks noGrp="1"/>
          </p:cNvSpPr>
          <p:nvPr>
            <p:ph type="ftr" idx="11"/>
          </p:nvPr>
        </p:nvSpPr>
        <p:spPr>
          <a:xfrm>
            <a:off x="4680012" y="104987"/>
            <a:ext cx="2619729" cy="127487"/>
          </a:xfrm>
          <a:prstGeom prst="rect">
            <a:avLst/>
          </a:prstGeom>
          <a:noFill/>
          <a:ln>
            <a:noFill/>
          </a:ln>
        </p:spPr>
        <p:txBody>
          <a:bodyPr spcFirstLastPara="1" wrap="square" lIns="0" tIns="0" rIns="0" bIns="0" anchor="t" anchorCtr="0">
            <a:spAutoFit/>
          </a:bodyPr>
          <a:lstStyle>
            <a:lvl1pPr lvl="0" algn="l">
              <a:lnSpc>
                <a:spcPct val="112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1" name="Google Shape;431;p45"/>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
        <p:nvSpPr>
          <p:cNvPr id="432" name="Google Shape;432;p45"/>
          <p:cNvSpPr txBox="1"/>
          <p:nvPr/>
        </p:nvSpPr>
        <p:spPr>
          <a:xfrm>
            <a:off x="7454503" y="134092"/>
            <a:ext cx="952501" cy="952493"/>
          </a:xfrm>
          <a:prstGeom prst="rect">
            <a:avLst/>
          </a:prstGeom>
          <a:blipFill rotWithShape="1">
            <a:blip r:embed="rId2">
              <a:alphaModFix/>
            </a:blip>
            <a:stretch>
              <a:fillRect/>
            </a:stretch>
          </a:blipFill>
          <a:ln>
            <a:noFill/>
          </a:ln>
        </p:spPr>
        <p:txBody>
          <a:bodyPr spcFirstLastPara="1" wrap="square" lIns="68575" tIns="34275" rIns="68575" bIns="34275" anchor="t" anchorCtr="0">
            <a:noAutofit/>
          </a:bodyPr>
          <a:lstStyle/>
          <a:p>
            <a:pPr marL="0" marR="0" lvl="0" indent="0" algn="l" rtl="0">
              <a:lnSpc>
                <a:spcPct val="95000"/>
              </a:lnSpc>
              <a:spcBef>
                <a:spcPts val="0"/>
              </a:spcBef>
              <a:spcAft>
                <a:spcPts val="0"/>
              </a:spcAft>
              <a:buSzPts val="200"/>
              <a:buFont typeface="Arial"/>
              <a:buNone/>
            </a:pPr>
            <a:r>
              <a:rPr lang="en-GB" sz="200" b="0">
                <a:latin typeface="Arial"/>
                <a:ea typeface="Arial"/>
                <a:cs typeface="Arial"/>
                <a:sym typeface="Arial"/>
              </a:rPr>
              <a:t>B</a:t>
            </a:r>
            <a:endParaRPr sz="1100"/>
          </a:p>
        </p:txBody>
      </p:sp>
      <p:sp>
        <p:nvSpPr>
          <p:cNvPr id="433" name="Google Shape;433;p45"/>
          <p:cNvSpPr txBox="1">
            <a:spLocks noGrp="1"/>
          </p:cNvSpPr>
          <p:nvPr>
            <p:ph type="body" idx="1"/>
          </p:nvPr>
        </p:nvSpPr>
        <p:spPr>
          <a:xfrm rot="5400000">
            <a:off x="-1856250" y="1856251"/>
            <a:ext cx="5143500" cy="1431000"/>
          </a:xfrm>
          <a:prstGeom prst="rect">
            <a:avLst/>
          </a:prstGeom>
          <a:gradFill>
            <a:gsLst>
              <a:gs pos="0">
                <a:srgbClr val="F50019">
                  <a:alpha val="0"/>
                </a:srgbClr>
              </a:gs>
              <a:gs pos="100000">
                <a:srgbClr val="F50019">
                  <a:alpha val="49803"/>
                </a:srgbClr>
              </a:gs>
            </a:gsLst>
            <a:lin ang="54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4" name="Google Shape;434;p45"/>
          <p:cNvSpPr txBox="1">
            <a:spLocks noGrp="1"/>
          </p:cNvSpPr>
          <p:nvPr>
            <p:ph type="body" idx="3"/>
          </p:nvPr>
        </p:nvSpPr>
        <p:spPr>
          <a:xfrm>
            <a:off x="0" y="465535"/>
            <a:ext cx="9144000" cy="783000"/>
          </a:xfrm>
          <a:prstGeom prst="rect">
            <a:avLst/>
          </a:prstGeom>
          <a:gradFill>
            <a:gsLst>
              <a:gs pos="0">
                <a:srgbClr val="180032">
                  <a:alpha val="0"/>
                </a:srgbClr>
              </a:gs>
              <a:gs pos="20000">
                <a:srgbClr val="180032">
                  <a:alpha val="0"/>
                </a:srgbClr>
              </a:gs>
              <a:gs pos="100000">
                <a:srgbClr val="180032">
                  <a:alpha val="49803"/>
                </a:srgbClr>
              </a:gs>
            </a:gsLst>
            <a:lin ang="162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5" name="Google Shape;435;p45"/>
          <p:cNvSpPr txBox="1">
            <a:spLocks noGrp="1"/>
          </p:cNvSpPr>
          <p:nvPr>
            <p:ph type="body" idx="4"/>
          </p:nvPr>
        </p:nvSpPr>
        <p:spPr>
          <a:xfrm>
            <a:off x="7454317" y="134092"/>
            <a:ext cx="952501" cy="952493"/>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5602">
          <p15:clr>
            <a:srgbClr val="FBAE40"/>
          </p15:clr>
        </p15:guide>
        <p15:guide id="3" orient="horz" pos="293">
          <p15:clr>
            <a:srgbClr val="FBAE40"/>
          </p15:clr>
        </p15:guide>
        <p15:guide id="4" pos="158">
          <p15:clr>
            <a:srgbClr val="FBAE40"/>
          </p15:clr>
        </p15:guide>
        <p15:guide id="5" orient="horz" pos="308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ekst groot Rood Zwart">
  <p:cSld name="1_Tekst groot Rood Zwart">
    <p:bg>
      <p:bgPr>
        <a:solidFill>
          <a:schemeClr val="dk2"/>
        </a:solidFill>
        <a:effectLst/>
      </p:bgPr>
    </p:bg>
    <p:spTree>
      <p:nvGrpSpPr>
        <p:cNvPr id="1" name="Shape 436"/>
        <p:cNvGrpSpPr/>
        <p:nvPr/>
      </p:nvGrpSpPr>
      <p:grpSpPr>
        <a:xfrm>
          <a:off x="0" y="0"/>
          <a:ext cx="0" cy="0"/>
          <a:chOff x="0" y="0"/>
          <a:chExt cx="0" cy="0"/>
        </a:xfrm>
      </p:grpSpPr>
      <p:pic>
        <p:nvPicPr>
          <p:cNvPr id="437" name="Google Shape;437;p46" descr="AmsterdamEconomicBoard_lucht_RGB_08.ai"/>
          <p:cNvPicPr preferRelativeResize="0"/>
          <p:nvPr/>
        </p:nvPicPr>
        <p:blipFill rotWithShape="1">
          <a:blip r:embed="rId2">
            <a:alphaModFix/>
          </a:blip>
          <a:srcRect/>
          <a:stretch/>
        </p:blipFill>
        <p:spPr>
          <a:xfrm>
            <a:off x="7454317" y="134092"/>
            <a:ext cx="952501" cy="952501"/>
          </a:xfrm>
          <a:prstGeom prst="rect">
            <a:avLst/>
          </a:prstGeom>
          <a:noFill/>
          <a:ln>
            <a:noFill/>
          </a:ln>
        </p:spPr>
      </p:pic>
      <p:sp>
        <p:nvSpPr>
          <p:cNvPr id="438" name="Google Shape;438;p46"/>
          <p:cNvSpPr txBox="1">
            <a:spLocks noGrp="1"/>
          </p:cNvSpPr>
          <p:nvPr>
            <p:ph type="ftr" idx="11"/>
          </p:nvPr>
        </p:nvSpPr>
        <p:spPr>
          <a:xfrm>
            <a:off x="4680012" y="104987"/>
            <a:ext cx="2619729" cy="127487"/>
          </a:xfrm>
          <a:prstGeom prst="rect">
            <a:avLst/>
          </a:prstGeom>
          <a:noFill/>
          <a:ln>
            <a:noFill/>
          </a:ln>
        </p:spPr>
        <p:txBody>
          <a:bodyPr spcFirstLastPara="1" wrap="square" lIns="0" tIns="0" rIns="0" bIns="0" anchor="t" anchorCtr="0">
            <a:spAutoFit/>
          </a:bodyPr>
          <a:lstStyle>
            <a:lvl1pPr lvl="0" algn="l">
              <a:lnSpc>
                <a:spcPct val="112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9" name="Google Shape;439;p46"/>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
        <p:nvSpPr>
          <p:cNvPr id="440" name="Google Shape;440;p46"/>
          <p:cNvSpPr txBox="1">
            <a:spLocks noGrp="1"/>
          </p:cNvSpPr>
          <p:nvPr>
            <p:ph type="title"/>
          </p:nvPr>
        </p:nvSpPr>
        <p:spPr>
          <a:xfrm>
            <a:off x="251223" y="711194"/>
            <a:ext cx="6237683" cy="374814"/>
          </a:xfrm>
          <a:prstGeom prst="rect">
            <a:avLst/>
          </a:prstGeom>
          <a:noFill/>
          <a:ln>
            <a:noFill/>
          </a:ln>
        </p:spPr>
        <p:txBody>
          <a:bodyPr spcFirstLastPara="1" wrap="square" lIns="0" tIns="0" rIns="0" bIns="0" anchor="t" anchorCtr="0">
            <a:spAutoFit/>
          </a:bodyPr>
          <a:lstStyle>
            <a:lvl1pPr lvl="0" algn="l">
              <a:lnSpc>
                <a:spcPct val="80000"/>
              </a:lnSpc>
              <a:spcBef>
                <a:spcPts val="0"/>
              </a:spcBef>
              <a:spcAft>
                <a:spcPts val="0"/>
              </a:spcAft>
              <a:buClr>
                <a:schemeClr val="lt1"/>
              </a:buClr>
              <a:buSzPts val="3000"/>
              <a:buFont typeface="Arial"/>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158">
          <p15:clr>
            <a:srgbClr val="FBAE40"/>
          </p15:clr>
        </p15:guide>
        <p15:guide id="2" pos="2880">
          <p15:clr>
            <a:srgbClr val="FBAE40"/>
          </p15:clr>
        </p15:guide>
        <p15:guide id="3" pos="5602">
          <p15:clr>
            <a:srgbClr val="FBAE40"/>
          </p15:clr>
        </p15:guide>
        <p15:guide id="4" orient="horz" pos="446">
          <p15:clr>
            <a:srgbClr val="FBAE40"/>
          </p15:clr>
        </p15:guide>
        <p15:guide id="5" orient="horz" pos="871">
          <p15:clr>
            <a:srgbClr val="9FCC3B"/>
          </p15:clr>
        </p15:guide>
        <p15:guide id="6" orient="horz" pos="3083">
          <p15:clr>
            <a:srgbClr val="FBAE40"/>
          </p15:clr>
        </p15:guide>
        <p15:guide id="7" orient="horz" pos="124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ekop">
  <p:cSld name="Sectiekop">
    <p:spTree>
      <p:nvGrpSpPr>
        <p:cNvPr id="1" name="Shape 441"/>
        <p:cNvGrpSpPr/>
        <p:nvPr/>
      </p:nvGrpSpPr>
      <p:grpSpPr>
        <a:xfrm>
          <a:off x="0" y="0"/>
          <a:ext cx="0" cy="0"/>
          <a:chOff x="0" y="0"/>
          <a:chExt cx="0" cy="0"/>
        </a:xfrm>
      </p:grpSpPr>
      <p:sp>
        <p:nvSpPr>
          <p:cNvPr id="442" name="Google Shape;442;p47"/>
          <p:cNvSpPr>
            <a:spLocks noGrp="1"/>
          </p:cNvSpPr>
          <p:nvPr>
            <p:ph type="pic" idx="2"/>
          </p:nvPr>
        </p:nvSpPr>
        <p:spPr>
          <a:xfrm>
            <a:off x="0" y="465535"/>
            <a:ext cx="9144000" cy="4677965"/>
          </a:xfrm>
          <a:prstGeom prst="rect">
            <a:avLst/>
          </a:prstGeom>
          <a:solidFill>
            <a:srgbClr val="D8D8D8"/>
          </a:solidFill>
          <a:ln>
            <a:noFill/>
          </a:ln>
        </p:spPr>
      </p:sp>
      <p:sp>
        <p:nvSpPr>
          <p:cNvPr id="443" name="Google Shape;443;p47"/>
          <p:cNvSpPr txBox="1">
            <a:spLocks noGrp="1"/>
          </p:cNvSpPr>
          <p:nvPr>
            <p:ph type="body" idx="1"/>
          </p:nvPr>
        </p:nvSpPr>
        <p:spPr>
          <a:xfrm>
            <a:off x="0" y="2146500"/>
            <a:ext cx="9144000" cy="2997000"/>
          </a:xfrm>
          <a:prstGeom prst="rect">
            <a:avLst/>
          </a:prstGeom>
          <a:gradFill>
            <a:gsLst>
              <a:gs pos="0">
                <a:srgbClr val="F50019">
                  <a:alpha val="0"/>
                </a:srgbClr>
              </a:gs>
              <a:gs pos="45000">
                <a:schemeClr val="lt2"/>
              </a:gs>
              <a:gs pos="100000">
                <a:schemeClr val="lt2"/>
              </a:gs>
            </a:gsLst>
            <a:lin ang="54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4" name="Google Shape;444;p47"/>
          <p:cNvSpPr txBox="1">
            <a:spLocks noGrp="1"/>
          </p:cNvSpPr>
          <p:nvPr>
            <p:ph type="body" idx="3"/>
          </p:nvPr>
        </p:nvSpPr>
        <p:spPr>
          <a:xfrm rot="5400000">
            <a:off x="-1856250" y="1856251"/>
            <a:ext cx="5143500" cy="1431000"/>
          </a:xfrm>
          <a:prstGeom prst="rect">
            <a:avLst/>
          </a:prstGeom>
          <a:gradFill>
            <a:gsLst>
              <a:gs pos="0">
                <a:srgbClr val="F50019">
                  <a:alpha val="0"/>
                </a:srgbClr>
              </a:gs>
              <a:gs pos="100000">
                <a:srgbClr val="F50019">
                  <a:alpha val="49803"/>
                </a:srgbClr>
              </a:gs>
            </a:gsLst>
            <a:lin ang="54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5" name="Google Shape;445;p47"/>
          <p:cNvSpPr txBox="1">
            <a:spLocks noGrp="1"/>
          </p:cNvSpPr>
          <p:nvPr>
            <p:ph type="body" idx="4"/>
          </p:nvPr>
        </p:nvSpPr>
        <p:spPr>
          <a:xfrm>
            <a:off x="0" y="465535"/>
            <a:ext cx="9144000" cy="783000"/>
          </a:xfrm>
          <a:prstGeom prst="rect">
            <a:avLst/>
          </a:prstGeom>
          <a:gradFill>
            <a:gsLst>
              <a:gs pos="0">
                <a:srgbClr val="180032">
                  <a:alpha val="0"/>
                </a:srgbClr>
              </a:gs>
              <a:gs pos="20000">
                <a:srgbClr val="180032">
                  <a:alpha val="0"/>
                </a:srgbClr>
              </a:gs>
              <a:gs pos="100000">
                <a:srgbClr val="180032">
                  <a:alpha val="49803"/>
                </a:srgbClr>
              </a:gs>
            </a:gsLst>
            <a:lin ang="162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6" name="Google Shape;446;p47"/>
          <p:cNvSpPr txBox="1">
            <a:spLocks noGrp="1"/>
          </p:cNvSpPr>
          <p:nvPr>
            <p:ph type="body" idx="5"/>
          </p:nvPr>
        </p:nvSpPr>
        <p:spPr>
          <a:xfrm>
            <a:off x="7454317" y="134092"/>
            <a:ext cx="952501" cy="952493"/>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7" name="Google Shape;447;p47"/>
          <p:cNvSpPr txBox="1">
            <a:spLocks noGrp="1"/>
          </p:cNvSpPr>
          <p:nvPr>
            <p:ph type="title"/>
          </p:nvPr>
        </p:nvSpPr>
        <p:spPr>
          <a:xfrm>
            <a:off x="737184" y="1979015"/>
            <a:ext cx="7669634" cy="1124443"/>
          </a:xfrm>
          <a:prstGeom prst="rect">
            <a:avLst/>
          </a:prstGeom>
          <a:noFill/>
          <a:ln>
            <a:noFill/>
          </a:ln>
        </p:spPr>
        <p:txBody>
          <a:bodyPr spcFirstLastPara="1" wrap="square" lIns="0" tIns="0" rIns="0" bIns="0" anchor="ctr" anchorCtr="0">
            <a:spAutoFit/>
          </a:bodyPr>
          <a:lstStyle>
            <a:lvl1pPr lvl="0" algn="ctr">
              <a:lnSpc>
                <a:spcPct val="80000"/>
              </a:lnSpc>
              <a:spcBef>
                <a:spcPts val="0"/>
              </a:spcBef>
              <a:spcAft>
                <a:spcPts val="0"/>
              </a:spcAft>
              <a:buClr>
                <a:schemeClr val="lt1"/>
              </a:buClr>
              <a:buSzPts val="9000"/>
              <a:buFont typeface="Arial"/>
              <a:buNone/>
              <a:defRPr sz="90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8" name="Google Shape;448;p47"/>
          <p:cNvSpPr txBox="1">
            <a:spLocks noGrp="1"/>
          </p:cNvSpPr>
          <p:nvPr>
            <p:ph type="body" idx="6"/>
          </p:nvPr>
        </p:nvSpPr>
        <p:spPr>
          <a:xfrm>
            <a:off x="2412206" y="4290833"/>
            <a:ext cx="4319588" cy="438581"/>
          </a:xfrm>
          <a:prstGeom prst="rect">
            <a:avLst/>
          </a:prstGeom>
          <a:noFill/>
          <a:ln>
            <a:noFill/>
          </a:ln>
        </p:spPr>
        <p:txBody>
          <a:bodyPr spcFirstLastPara="1" wrap="square" lIns="0" tIns="0" rIns="0" bIns="0" anchor="t" anchorCtr="0">
            <a:spAutoFit/>
          </a:bodyPr>
          <a:lstStyle>
            <a:lvl1pPr marL="457200" lvl="0" indent="-228600" algn="ctr">
              <a:lnSpc>
                <a:spcPct val="95000"/>
              </a:lnSpc>
              <a:spcBef>
                <a:spcPts val="500"/>
              </a:spcBef>
              <a:spcAft>
                <a:spcPts val="0"/>
              </a:spcAft>
              <a:buClr>
                <a:schemeClr val="lt1"/>
              </a:buClr>
              <a:buSzPts val="1500"/>
              <a:buNone/>
              <a:defRPr sz="1500">
                <a:solidFill>
                  <a:schemeClr val="lt1"/>
                </a:solidFill>
                <a:latin typeface="Arial"/>
                <a:ea typeface="Arial"/>
                <a:cs typeface="Arial"/>
                <a:sym typeface="Arial"/>
              </a:defRPr>
            </a:lvl1pPr>
            <a:lvl2pPr marL="914400" lvl="1" indent="-228600" algn="l">
              <a:lnSpc>
                <a:spcPct val="95000"/>
              </a:lnSpc>
              <a:spcBef>
                <a:spcPts val="500"/>
              </a:spcBef>
              <a:spcAft>
                <a:spcPts val="0"/>
              </a:spcAft>
              <a:buClr>
                <a:srgbClr val="888888"/>
              </a:buClr>
              <a:buSzPts val="1500"/>
              <a:buNone/>
              <a:defRPr sz="1500">
                <a:solidFill>
                  <a:srgbClr val="888888"/>
                </a:solidFill>
              </a:defRPr>
            </a:lvl2pPr>
            <a:lvl3pPr marL="1371600" lvl="2" indent="-228600" algn="l">
              <a:lnSpc>
                <a:spcPct val="95000"/>
              </a:lnSpc>
              <a:spcBef>
                <a:spcPts val="500"/>
              </a:spcBef>
              <a:spcAft>
                <a:spcPts val="0"/>
              </a:spcAft>
              <a:buClr>
                <a:srgbClr val="888888"/>
              </a:buClr>
              <a:buSzPts val="1400"/>
              <a:buNone/>
              <a:defRPr sz="1400">
                <a:solidFill>
                  <a:srgbClr val="888888"/>
                </a:solidFill>
              </a:defRPr>
            </a:lvl3pPr>
            <a:lvl4pPr marL="1828800" lvl="3" indent="-228600" algn="l">
              <a:lnSpc>
                <a:spcPct val="95000"/>
              </a:lnSpc>
              <a:spcBef>
                <a:spcPts val="500"/>
              </a:spcBef>
              <a:spcAft>
                <a:spcPts val="0"/>
              </a:spcAft>
              <a:buClr>
                <a:srgbClr val="888888"/>
              </a:buClr>
              <a:buSzPts val="1200"/>
              <a:buNone/>
              <a:defRPr sz="1200">
                <a:solidFill>
                  <a:srgbClr val="888888"/>
                </a:solidFill>
              </a:defRPr>
            </a:lvl4pPr>
            <a:lvl5pPr marL="2286000" lvl="4" indent="-228600" algn="l">
              <a:lnSpc>
                <a:spcPct val="95000"/>
              </a:lnSpc>
              <a:spcBef>
                <a:spcPts val="5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449" name="Google Shape;449;p47"/>
          <p:cNvSpPr txBox="1">
            <a:spLocks noGrp="1"/>
          </p:cNvSpPr>
          <p:nvPr>
            <p:ph type="ftr" idx="11"/>
          </p:nvPr>
        </p:nvSpPr>
        <p:spPr>
          <a:xfrm>
            <a:off x="4680012" y="104987"/>
            <a:ext cx="2619729" cy="127487"/>
          </a:xfrm>
          <a:prstGeom prst="rect">
            <a:avLst/>
          </a:prstGeom>
          <a:noFill/>
          <a:ln>
            <a:noFill/>
          </a:ln>
        </p:spPr>
        <p:txBody>
          <a:bodyPr spcFirstLastPara="1" wrap="square" lIns="0" tIns="0" rIns="0" bIns="0" anchor="t" anchorCtr="0">
            <a:spAutoFit/>
          </a:bodyPr>
          <a:lstStyle>
            <a:lvl1pPr lvl="0" algn="l">
              <a:lnSpc>
                <a:spcPct val="112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50" name="Google Shape;450;p47"/>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extLst>
    <p:ext uri="{DCECCB84-F9BA-43D5-87BE-67443E8EF086}">
      <p15:sldGuideLst xmlns:p15="http://schemas.microsoft.com/office/powerpoint/2012/main">
        <p15:guide id="1" orient="horz" pos="293">
          <p15:clr>
            <a:srgbClr val="FBAE40"/>
          </p15:clr>
        </p15:guide>
        <p15:guide id="2" orient="horz" pos="3083">
          <p15:clr>
            <a:srgbClr val="FBAE40"/>
          </p15:clr>
        </p15:guide>
        <p15:guide id="3" pos="2880">
          <p15:clr>
            <a:srgbClr val="FBAE40"/>
          </p15:clr>
        </p15:guide>
        <p15:guide id="4" pos="5602">
          <p15:clr>
            <a:srgbClr val="FBAE40"/>
          </p15:clr>
        </p15:guide>
        <p15:guide id="5" pos="15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ind dia">
  <p:cSld name="Eind dia">
    <p:spTree>
      <p:nvGrpSpPr>
        <p:cNvPr id="1" name="Shape 451"/>
        <p:cNvGrpSpPr/>
        <p:nvPr/>
      </p:nvGrpSpPr>
      <p:grpSpPr>
        <a:xfrm>
          <a:off x="0" y="0"/>
          <a:ext cx="0" cy="0"/>
          <a:chOff x="0" y="0"/>
          <a:chExt cx="0" cy="0"/>
        </a:xfrm>
      </p:grpSpPr>
      <p:sp>
        <p:nvSpPr>
          <p:cNvPr id="452" name="Google Shape;452;p48"/>
          <p:cNvSpPr>
            <a:spLocks noGrp="1"/>
          </p:cNvSpPr>
          <p:nvPr>
            <p:ph type="pic" idx="2"/>
          </p:nvPr>
        </p:nvSpPr>
        <p:spPr>
          <a:xfrm>
            <a:off x="0" y="465535"/>
            <a:ext cx="9144000" cy="4677965"/>
          </a:xfrm>
          <a:prstGeom prst="rect">
            <a:avLst/>
          </a:prstGeom>
          <a:solidFill>
            <a:srgbClr val="D8D8D8"/>
          </a:solidFill>
          <a:ln>
            <a:noFill/>
          </a:ln>
        </p:spPr>
      </p:sp>
      <p:sp>
        <p:nvSpPr>
          <p:cNvPr id="453" name="Google Shape;453;p48"/>
          <p:cNvSpPr txBox="1">
            <a:spLocks noGrp="1"/>
          </p:cNvSpPr>
          <p:nvPr>
            <p:ph type="body" idx="1"/>
          </p:nvPr>
        </p:nvSpPr>
        <p:spPr>
          <a:xfrm>
            <a:off x="0" y="2146500"/>
            <a:ext cx="9144000" cy="2997000"/>
          </a:xfrm>
          <a:prstGeom prst="rect">
            <a:avLst/>
          </a:prstGeom>
          <a:gradFill>
            <a:gsLst>
              <a:gs pos="0">
                <a:srgbClr val="F50019">
                  <a:alpha val="0"/>
                </a:srgbClr>
              </a:gs>
              <a:gs pos="45000">
                <a:schemeClr val="lt2"/>
              </a:gs>
              <a:gs pos="100000">
                <a:schemeClr val="lt2"/>
              </a:gs>
            </a:gsLst>
            <a:lin ang="54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4" name="Google Shape;454;p48"/>
          <p:cNvSpPr txBox="1">
            <a:spLocks noGrp="1"/>
          </p:cNvSpPr>
          <p:nvPr>
            <p:ph type="body" idx="3"/>
          </p:nvPr>
        </p:nvSpPr>
        <p:spPr>
          <a:xfrm rot="5400000">
            <a:off x="-1856250" y="1856251"/>
            <a:ext cx="5143500" cy="1431000"/>
          </a:xfrm>
          <a:prstGeom prst="rect">
            <a:avLst/>
          </a:prstGeom>
          <a:gradFill>
            <a:gsLst>
              <a:gs pos="0">
                <a:srgbClr val="F50019">
                  <a:alpha val="0"/>
                </a:srgbClr>
              </a:gs>
              <a:gs pos="100000">
                <a:srgbClr val="F50019">
                  <a:alpha val="49803"/>
                </a:srgbClr>
              </a:gs>
            </a:gsLst>
            <a:lin ang="54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5" name="Google Shape;455;p48"/>
          <p:cNvSpPr txBox="1">
            <a:spLocks noGrp="1"/>
          </p:cNvSpPr>
          <p:nvPr>
            <p:ph type="body" idx="4"/>
          </p:nvPr>
        </p:nvSpPr>
        <p:spPr>
          <a:xfrm>
            <a:off x="0" y="465535"/>
            <a:ext cx="9144000" cy="783000"/>
          </a:xfrm>
          <a:prstGeom prst="rect">
            <a:avLst/>
          </a:prstGeom>
          <a:gradFill>
            <a:gsLst>
              <a:gs pos="0">
                <a:srgbClr val="180032">
                  <a:alpha val="0"/>
                </a:srgbClr>
              </a:gs>
              <a:gs pos="20000">
                <a:srgbClr val="180032">
                  <a:alpha val="0"/>
                </a:srgbClr>
              </a:gs>
              <a:gs pos="100000">
                <a:srgbClr val="180032">
                  <a:alpha val="49803"/>
                </a:srgbClr>
              </a:gs>
            </a:gsLst>
            <a:lin ang="162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6" name="Google Shape;456;p48"/>
          <p:cNvSpPr txBox="1">
            <a:spLocks noGrp="1"/>
          </p:cNvSpPr>
          <p:nvPr>
            <p:ph type="ctrTitle"/>
          </p:nvPr>
        </p:nvSpPr>
        <p:spPr>
          <a:xfrm>
            <a:off x="251222" y="2340950"/>
            <a:ext cx="5076862" cy="950356"/>
          </a:xfrm>
          <a:prstGeom prst="rect">
            <a:avLst/>
          </a:prstGeom>
          <a:noFill/>
          <a:ln>
            <a:noFill/>
          </a:ln>
        </p:spPr>
        <p:txBody>
          <a:bodyPr spcFirstLastPara="1" wrap="square" lIns="0" tIns="0" rIns="0" bIns="0" anchor="t" anchorCtr="0">
            <a:spAutoFit/>
          </a:bodyPr>
          <a:lstStyle>
            <a:lvl1pPr lvl="0" algn="l">
              <a:lnSpc>
                <a:spcPct val="82000"/>
              </a:lnSpc>
              <a:spcBef>
                <a:spcPts val="0"/>
              </a:spcBef>
              <a:spcAft>
                <a:spcPts val="0"/>
              </a:spcAft>
              <a:buClr>
                <a:schemeClr val="lt1"/>
              </a:buClr>
              <a:buSzPts val="3800"/>
              <a:buFont typeface="Arial"/>
              <a:buNone/>
              <a:defRPr sz="38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7" name="Google Shape;457;p48"/>
          <p:cNvSpPr txBox="1">
            <a:spLocks noGrp="1"/>
          </p:cNvSpPr>
          <p:nvPr>
            <p:ph type="body" idx="5"/>
          </p:nvPr>
        </p:nvSpPr>
        <p:spPr>
          <a:xfrm>
            <a:off x="7454317" y="2456350"/>
            <a:ext cx="952501" cy="952493"/>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8" name="Google Shape;458;p48"/>
          <p:cNvSpPr/>
          <p:nvPr/>
        </p:nvSpPr>
        <p:spPr>
          <a:xfrm>
            <a:off x="4572000" y="0"/>
            <a:ext cx="4572000" cy="465504"/>
          </a:xfrm>
          <a:prstGeom prst="rect">
            <a:avLst/>
          </a:prstGeom>
          <a:solidFill>
            <a:srgbClr val="180032">
              <a:alpha val="8627"/>
            </a:srgbClr>
          </a:soli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459" name="Google Shape;459;p48"/>
          <p:cNvSpPr/>
          <p:nvPr/>
        </p:nvSpPr>
        <p:spPr>
          <a:xfrm>
            <a:off x="4572000" y="0"/>
            <a:ext cx="4572000" cy="465504"/>
          </a:xfrm>
          <a:prstGeom prst="rect">
            <a:avLst/>
          </a:prstGeom>
          <a:solidFill>
            <a:srgbClr val="D7D3DD"/>
          </a:soli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158">
          <p15:clr>
            <a:srgbClr val="FBAE40"/>
          </p15:clr>
        </p15:guide>
        <p15:guide id="3" pos="5602">
          <p15:clr>
            <a:srgbClr val="FBAE40"/>
          </p15:clr>
        </p15:guide>
        <p15:guide id="4" orient="horz" pos="293">
          <p15:clr>
            <a:srgbClr val="FBAE40"/>
          </p15:clr>
        </p15:guide>
        <p15:guide id="5" orient="horz" pos="308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460"/>
        <p:cNvGrpSpPr/>
        <p:nvPr/>
      </p:nvGrpSpPr>
      <p:grpSpPr>
        <a:xfrm>
          <a:off x="0" y="0"/>
          <a:ext cx="0" cy="0"/>
          <a:chOff x="0" y="0"/>
          <a:chExt cx="0" cy="0"/>
        </a:xfrm>
      </p:grpSpPr>
      <p:sp>
        <p:nvSpPr>
          <p:cNvPr id="461" name="Google Shape;461;p49"/>
          <p:cNvSpPr txBox="1">
            <a:spLocks noGrp="1"/>
          </p:cNvSpPr>
          <p:nvPr>
            <p:ph type="ftr" idx="11"/>
          </p:nvPr>
        </p:nvSpPr>
        <p:spPr>
          <a:xfrm>
            <a:off x="4680012" y="104987"/>
            <a:ext cx="2619729" cy="127487"/>
          </a:xfrm>
          <a:prstGeom prst="rect">
            <a:avLst/>
          </a:prstGeom>
          <a:noFill/>
          <a:ln>
            <a:noFill/>
          </a:ln>
        </p:spPr>
        <p:txBody>
          <a:bodyPr spcFirstLastPara="1" wrap="square" lIns="0" tIns="0" rIns="0" bIns="0" anchor="t" anchorCtr="0">
            <a:spAutoFit/>
          </a:bodyPr>
          <a:lstStyle>
            <a:lvl1pPr lvl="0" algn="l">
              <a:lnSpc>
                <a:spcPct val="112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62" name="Google Shape;462;p49"/>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extLst>
    <p:ext uri="{DCECCB84-F9BA-43D5-87BE-67443E8EF086}">
      <p15:sldGuideLst xmlns:p15="http://schemas.microsoft.com/office/powerpoint/2012/main">
        <p15:guide id="1" pos="2880">
          <p15:clr>
            <a:srgbClr val="FBAE40"/>
          </p15:clr>
        </p15:guide>
        <p15:guide id="2" orient="horz" pos="446">
          <p15:clr>
            <a:srgbClr val="FBAE40"/>
          </p15:clr>
        </p15:guide>
        <p15:guide id="3" pos="5602">
          <p15:clr>
            <a:srgbClr val="FBAE40"/>
          </p15:clr>
        </p15:guide>
        <p15:guide id="4" pos="158">
          <p15:clr>
            <a:srgbClr val="FBAE40"/>
          </p15:clr>
        </p15:guide>
        <p15:guide id="5" orient="horz" pos="3083">
          <p15:clr>
            <a:srgbClr val="FBAE40"/>
          </p15:clr>
        </p15:guide>
        <p15:guide id="6" orient="horz" pos="871">
          <p15:clr>
            <a:srgbClr val="9FCC3B"/>
          </p15:clr>
        </p15:guide>
        <p15:guide id="7" pos="2727">
          <p15:clr>
            <a:srgbClr val="FBAE40"/>
          </p15:clr>
        </p15:guide>
        <p15:guide id="8" pos="303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lIns="91425" tIns="91425" rIns="91425" bIns="91425" anchor="t">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8"/>
          <p:cNvSpPr txBox="1">
            <a:spLocks noGrp="1"/>
          </p:cNvSpPr>
          <p:nvPr>
            <p:ph type="body" idx="1"/>
          </p:nvPr>
        </p:nvSpPr>
        <p:spPr>
          <a:xfrm>
            <a:off x="311700" y="1152475"/>
            <a:ext cx="8520600" cy="3416400"/>
          </a:xfrm>
          <a:prstGeom prst="rect">
            <a:avLst/>
          </a:prstGeom>
        </p:spPr>
        <p:txBody>
          <a:bodyPr spcFirstLastPara="1" lIns="91425" tIns="91425" rIns="91425" bIns="91425">
            <a:noAutofit/>
          </a:bodyPr>
          <a:lstStyle>
            <a:lvl1pPr marL="457189" lvl="0" indent="-342892" rtl="0">
              <a:spcBef>
                <a:spcPts val="0"/>
              </a:spcBef>
              <a:spcAft>
                <a:spcPts val="0"/>
              </a:spcAft>
              <a:buSzPts val="1800"/>
              <a:buChar char="●"/>
              <a:defRPr/>
            </a:lvl1pPr>
            <a:lvl2pPr marL="914378"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2"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endParaRPr/>
          </a:p>
        </p:txBody>
      </p:sp>
      <p:sp>
        <p:nvSpPr>
          <p:cNvPr id="4" name="Google Shape;89;p18"/>
          <p:cNvSpPr txBox="1">
            <a:spLocks noGrp="1"/>
          </p:cNvSpPr>
          <p:nvPr>
            <p:ph type="sldNum" idx="10"/>
          </p:nvPr>
        </p:nvSpPr>
        <p:spPr>
          <a:xfrm>
            <a:off x="8472487" y="4663679"/>
            <a:ext cx="548879" cy="392906"/>
          </a:xfrm>
        </p:spPr>
        <p:txBody>
          <a:bodyPr spcFirstLastPara="1" wrap="square" lIns="91425" tIns="91425" rIns="91425" bIns="91425" anchorCtr="0">
            <a:noAutofit/>
          </a:bodyPr>
          <a:lstStyle>
            <a:lvl1pPr lvl="0" rtl="0">
              <a:buNone/>
              <a:defRPr smtClean="0"/>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defRPr/>
            </a:pPr>
            <a:fld id="{998B36E4-B0CA-48F6-A06F-22C9A54E7A8C}" type="slidenum">
              <a:rPr lang="nl-NL"/>
              <a:pPr>
                <a:defRPr/>
              </a:pPr>
              <a:t>‹nr.›</a:t>
            </a:fld>
            <a:endParaRPr lang="nl-NL"/>
          </a:p>
        </p:txBody>
      </p:sp>
    </p:spTree>
    <p:extLst>
      <p:ext uri="{BB962C8B-B14F-4D97-AF65-F5344CB8AC3E}">
        <p14:creationId xmlns:p14="http://schemas.microsoft.com/office/powerpoint/2010/main" val="1994563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eldia test">
    <p:spTree>
      <p:nvGrpSpPr>
        <p:cNvPr id="1" name=""/>
        <p:cNvGrpSpPr/>
        <p:nvPr/>
      </p:nvGrpSpPr>
      <p:grpSpPr>
        <a:xfrm>
          <a:off x="0" y="0"/>
          <a:ext cx="0" cy="0"/>
          <a:chOff x="0" y="0"/>
          <a:chExt cx="0" cy="0"/>
        </a:xfrm>
      </p:grpSpPr>
      <p:sp>
        <p:nvSpPr>
          <p:cNvPr id="27" name="Tijdelijke aanduiding voor afbeelding 26">
            <a:extLst>
              <a:ext uri="{FF2B5EF4-FFF2-40B4-BE49-F238E27FC236}">
                <a16:creationId xmlns:a16="http://schemas.microsoft.com/office/drawing/2014/main" id="{F9A7C747-6F7D-46EE-8D9C-1A2AE8032533}"/>
              </a:ext>
            </a:extLst>
          </p:cNvPr>
          <p:cNvSpPr>
            <a:spLocks noGrp="1"/>
          </p:cNvSpPr>
          <p:nvPr>
            <p:ph type="pic" sz="quarter" idx="13" hasCustomPrompt="1"/>
          </p:nvPr>
        </p:nvSpPr>
        <p:spPr>
          <a:xfrm>
            <a:off x="0" y="465535"/>
            <a:ext cx="9144000" cy="4677965"/>
          </a:xfrm>
          <a:custGeom>
            <a:avLst/>
            <a:gdLst>
              <a:gd name="connsiteX0" fmla="*/ 0 w 12192000"/>
              <a:gd name="connsiteY0" fmla="*/ 0 h 6237287"/>
              <a:gd name="connsiteX1" fmla="*/ 9372364 w 12192000"/>
              <a:gd name="connsiteY1" fmla="*/ 0 h 6237287"/>
              <a:gd name="connsiteX2" fmla="*/ 9939337 w 12192000"/>
              <a:gd name="connsiteY2" fmla="*/ 0 h 6237287"/>
              <a:gd name="connsiteX3" fmla="*/ 11209338 w 12192000"/>
              <a:gd name="connsiteY3" fmla="*/ 0 h 6237287"/>
              <a:gd name="connsiteX4" fmla="*/ 11857038 w 12192000"/>
              <a:gd name="connsiteY4" fmla="*/ 0 h 6237287"/>
              <a:gd name="connsiteX5" fmla="*/ 12192000 w 12192000"/>
              <a:gd name="connsiteY5" fmla="*/ 0 h 6237287"/>
              <a:gd name="connsiteX6" fmla="*/ 12192000 w 12192000"/>
              <a:gd name="connsiteY6" fmla="*/ 6237287 h 6237287"/>
              <a:gd name="connsiteX7" fmla="*/ 0 w 12192000"/>
              <a:gd name="connsiteY7" fmla="*/ 6237287 h 623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237287">
                <a:moveTo>
                  <a:pt x="0" y="0"/>
                </a:moveTo>
                <a:lnTo>
                  <a:pt x="9372364" y="0"/>
                </a:lnTo>
                <a:lnTo>
                  <a:pt x="9939337" y="0"/>
                </a:lnTo>
                <a:lnTo>
                  <a:pt x="11209338" y="0"/>
                </a:lnTo>
                <a:lnTo>
                  <a:pt x="11857038" y="0"/>
                </a:lnTo>
                <a:lnTo>
                  <a:pt x="12192000" y="0"/>
                </a:lnTo>
                <a:lnTo>
                  <a:pt x="12192000" y="6237287"/>
                </a:lnTo>
                <a:lnTo>
                  <a:pt x="0" y="6237287"/>
                </a:lnTo>
                <a:close/>
              </a:path>
            </a:pathLst>
          </a:custGeom>
          <a:solidFill>
            <a:schemeClr val="bg1">
              <a:lumMod val="85000"/>
            </a:schemeClr>
          </a:solidFill>
        </p:spPr>
        <p:txBody>
          <a:bodyPr wrap="square" lIns="6804000" rIns="0" bIns="2952000" anchor="ctr" anchorCtr="0">
            <a:noAutofit/>
          </a:bodyPr>
          <a:lstStyle>
            <a:lvl1pPr algn="ctr">
              <a:lnSpc>
                <a:spcPct val="100000"/>
              </a:lnSpc>
              <a:spcBef>
                <a:spcPts val="0"/>
              </a:spcBef>
              <a:defRPr sz="1050">
                <a:solidFill>
                  <a:schemeClr val="tx1">
                    <a:lumMod val="65000"/>
                    <a:lumOff val="35000"/>
                  </a:schemeClr>
                </a:solidFill>
                <a:latin typeface="+mn-lt"/>
              </a:defRPr>
            </a:lvl1pPr>
          </a:lstStyle>
          <a:p>
            <a:r>
              <a:rPr lang="nl-NL"/>
              <a:t>Om beeld te plaatsen in dit automatisch</a:t>
            </a:r>
            <a:br>
              <a:rPr lang="nl-NL"/>
            </a:br>
            <a:r>
              <a:rPr lang="nl-NL"/>
              <a:t>beeldkader, klik op deze tekst en voeg foto in via </a:t>
            </a:r>
            <a:br>
              <a:rPr lang="nl-NL"/>
            </a:br>
            <a:r>
              <a:rPr lang="nl-NL"/>
              <a:t>de Start Tab of klik op icoon. Zie ook instructie dia.</a:t>
            </a:r>
          </a:p>
        </p:txBody>
      </p:sp>
      <p:sp>
        <p:nvSpPr>
          <p:cNvPr id="15" name="Tijdelijke aanduiding voor tekst 24">
            <a:extLst>
              <a:ext uri="{FF2B5EF4-FFF2-40B4-BE49-F238E27FC236}">
                <a16:creationId xmlns:a16="http://schemas.microsoft.com/office/drawing/2014/main" id="{72EEA72F-3A66-4920-83D8-F6273A6750C0}"/>
              </a:ext>
            </a:extLst>
          </p:cNvPr>
          <p:cNvSpPr>
            <a:spLocks noGrp="1"/>
          </p:cNvSpPr>
          <p:nvPr>
            <p:ph type="body" sz="quarter" idx="15" hasCustomPrompt="1"/>
          </p:nvPr>
        </p:nvSpPr>
        <p:spPr>
          <a:xfrm>
            <a:off x="0" y="2146500"/>
            <a:ext cx="9144000" cy="2997000"/>
          </a:xfrm>
          <a:gradFill>
            <a:gsLst>
              <a:gs pos="0">
                <a:schemeClr val="bg2">
                  <a:alpha val="0"/>
                </a:schemeClr>
              </a:gs>
              <a:gs pos="45000">
                <a:schemeClr val="bg2"/>
              </a:gs>
            </a:gsLst>
            <a:lin ang="5400000" scaled="1"/>
          </a:gradFill>
        </p:spPr>
        <p:txBody>
          <a:bodyPr>
            <a:noAutofit/>
          </a:bodyPr>
          <a:lstStyle>
            <a:lvl1pPr>
              <a:defRPr sz="150">
                <a:noFill/>
              </a:defRPr>
            </a:lvl1pPr>
          </a:lstStyle>
          <a:p>
            <a:pPr lvl="0"/>
            <a:r>
              <a:rPr lang="nl-NL"/>
              <a:t>B</a:t>
            </a:r>
          </a:p>
        </p:txBody>
      </p:sp>
      <p:sp>
        <p:nvSpPr>
          <p:cNvPr id="12" name="Tijdelijke aanduiding voor tekst 24">
            <a:extLst>
              <a:ext uri="{FF2B5EF4-FFF2-40B4-BE49-F238E27FC236}">
                <a16:creationId xmlns:a16="http://schemas.microsoft.com/office/drawing/2014/main" id="{744D4C70-5510-47E2-8F6B-E978BB962ED6}"/>
              </a:ext>
            </a:extLst>
          </p:cNvPr>
          <p:cNvSpPr>
            <a:spLocks noGrp="1"/>
          </p:cNvSpPr>
          <p:nvPr>
            <p:ph type="body" sz="quarter" idx="16" hasCustomPrompt="1"/>
          </p:nvPr>
        </p:nvSpPr>
        <p:spPr>
          <a:xfrm rot="5400000">
            <a:off x="-1856250" y="1856251"/>
            <a:ext cx="5143500" cy="1431000"/>
          </a:xfrm>
          <a:gradFill>
            <a:gsLst>
              <a:gs pos="0">
                <a:schemeClr val="bg2">
                  <a:alpha val="0"/>
                </a:schemeClr>
              </a:gs>
              <a:gs pos="100000">
                <a:schemeClr val="bg2">
                  <a:alpha val="50000"/>
                </a:schemeClr>
              </a:gs>
            </a:gsLst>
            <a:lin ang="5400000" scaled="1"/>
          </a:gradFill>
        </p:spPr>
        <p:txBody>
          <a:bodyPr>
            <a:noAutofit/>
          </a:bodyPr>
          <a:lstStyle>
            <a:lvl1pPr>
              <a:defRPr sz="150">
                <a:noFill/>
              </a:defRPr>
            </a:lvl1pPr>
          </a:lstStyle>
          <a:p>
            <a:pPr lvl="0"/>
            <a:r>
              <a:rPr lang="nl-NL"/>
              <a:t>B</a:t>
            </a:r>
          </a:p>
        </p:txBody>
      </p:sp>
      <p:sp>
        <p:nvSpPr>
          <p:cNvPr id="13" name="Tijdelijke aanduiding voor tekst 24">
            <a:extLst>
              <a:ext uri="{FF2B5EF4-FFF2-40B4-BE49-F238E27FC236}">
                <a16:creationId xmlns:a16="http://schemas.microsoft.com/office/drawing/2014/main" id="{51254F26-F8C5-4383-96A1-016096BC58C7}"/>
              </a:ext>
            </a:extLst>
          </p:cNvPr>
          <p:cNvSpPr>
            <a:spLocks noGrp="1"/>
          </p:cNvSpPr>
          <p:nvPr>
            <p:ph type="body" sz="quarter" idx="17" hasCustomPrompt="1"/>
          </p:nvPr>
        </p:nvSpPr>
        <p:spPr>
          <a:xfrm>
            <a:off x="0" y="465535"/>
            <a:ext cx="9144000" cy="783000"/>
          </a:xfrm>
          <a:gradFill flip="none" rotWithShape="1">
            <a:gsLst>
              <a:gs pos="20000">
                <a:schemeClr val="tx2">
                  <a:alpha val="0"/>
                </a:schemeClr>
              </a:gs>
              <a:gs pos="100000">
                <a:schemeClr val="tx2">
                  <a:alpha val="50000"/>
                </a:schemeClr>
              </a:gs>
            </a:gsLst>
            <a:lin ang="16200000" scaled="1"/>
            <a:tileRect/>
          </a:gradFill>
        </p:spPr>
        <p:txBody>
          <a:bodyPr>
            <a:noAutofit/>
          </a:bodyPr>
          <a:lstStyle>
            <a:lvl1pPr>
              <a:defRPr sz="150">
                <a:noFill/>
              </a:defRPr>
            </a:lvl1pPr>
          </a:lstStyle>
          <a:p>
            <a:pPr lvl="0"/>
            <a:r>
              <a:rPr lang="nl-NL"/>
              <a:t>B</a:t>
            </a:r>
          </a:p>
        </p:txBody>
      </p:sp>
      <p:sp>
        <p:nvSpPr>
          <p:cNvPr id="34" name="Rectangle">
            <a:extLst>
              <a:ext uri="{FF2B5EF4-FFF2-40B4-BE49-F238E27FC236}">
                <a16:creationId xmlns:a16="http://schemas.microsoft.com/office/drawing/2014/main" id="{E65ACD2E-6DEF-4251-8F4A-320980A5EE21}"/>
              </a:ext>
            </a:extLst>
          </p:cNvPr>
          <p:cNvSpPr/>
          <p:nvPr userDrawn="1"/>
        </p:nvSpPr>
        <p:spPr>
          <a:xfrm>
            <a:off x="4572000" y="0"/>
            <a:ext cx="4572000" cy="465504"/>
          </a:xfrm>
          <a:prstGeom prst="rect">
            <a:avLst/>
          </a:prstGeom>
          <a:solidFill>
            <a:srgbClr val="180032">
              <a:alpha val="9000"/>
            </a:srgbClr>
          </a:solidFill>
          <a:ln w="3175">
            <a:miter lim="400000"/>
          </a:ln>
        </p:spPr>
        <p:txBody>
          <a:bodyPr lIns="14288" tIns="14288" rIns="14288" bIns="14288" anchor="ctr"/>
          <a:lstStyle/>
          <a:p>
            <a:pPr algn="ctr" defTabSz="219075">
              <a:defRPr sz="3800">
                <a:solidFill>
                  <a:srgbClr val="180032"/>
                </a:solidFill>
                <a:effectLst>
                  <a:outerShdw blurRad="38100" dist="12700" dir="5400000" rotWithShape="0">
                    <a:srgbClr val="000000">
                      <a:alpha val="50000"/>
                    </a:srgbClr>
                  </a:outerShdw>
                </a:effectLst>
              </a:defRPr>
            </a:pPr>
            <a:endParaRPr sz="1425"/>
          </a:p>
        </p:txBody>
      </p:sp>
      <p:sp>
        <p:nvSpPr>
          <p:cNvPr id="2" name="Titel 1">
            <a:extLst>
              <a:ext uri="{FF2B5EF4-FFF2-40B4-BE49-F238E27FC236}">
                <a16:creationId xmlns:a16="http://schemas.microsoft.com/office/drawing/2014/main" id="{A7F182D5-A045-4BA2-A50F-CC8F33A01B2B}"/>
              </a:ext>
            </a:extLst>
          </p:cNvPr>
          <p:cNvSpPr>
            <a:spLocks noGrp="1"/>
          </p:cNvSpPr>
          <p:nvPr>
            <p:ph type="ctrTitle"/>
          </p:nvPr>
        </p:nvSpPr>
        <p:spPr>
          <a:xfrm>
            <a:off x="251223" y="1414192"/>
            <a:ext cx="5076862" cy="950357"/>
          </a:xfrm>
        </p:spPr>
        <p:txBody>
          <a:bodyPr wrap="square" anchor="t" anchorCtr="0">
            <a:spAutoFit/>
          </a:bodyPr>
          <a:lstStyle>
            <a:lvl1pPr algn="l">
              <a:lnSpc>
                <a:spcPct val="82000"/>
              </a:lnSpc>
              <a:defRPr sz="3750">
                <a:solidFill>
                  <a:schemeClr val="bg1"/>
                </a:solidFill>
              </a:defRPr>
            </a:lvl1pPr>
          </a:lstStyle>
          <a:p>
            <a:r>
              <a:rPr lang="nl-NL"/>
              <a:t>Klik om de stijl te bewerken</a:t>
            </a:r>
          </a:p>
        </p:txBody>
      </p:sp>
      <p:sp>
        <p:nvSpPr>
          <p:cNvPr id="3" name="Ondertitel 2">
            <a:extLst>
              <a:ext uri="{FF2B5EF4-FFF2-40B4-BE49-F238E27FC236}">
                <a16:creationId xmlns:a16="http://schemas.microsoft.com/office/drawing/2014/main" id="{B332D509-B2E8-44F6-8962-B9A337BB2A22}"/>
              </a:ext>
            </a:extLst>
          </p:cNvPr>
          <p:cNvSpPr>
            <a:spLocks noGrp="1"/>
          </p:cNvSpPr>
          <p:nvPr>
            <p:ph type="subTitle" idx="1"/>
          </p:nvPr>
        </p:nvSpPr>
        <p:spPr>
          <a:xfrm>
            <a:off x="5571111" y="3291306"/>
            <a:ext cx="2835893" cy="415499"/>
          </a:xfrm>
        </p:spPr>
        <p:txBody>
          <a:bodyPr/>
          <a:lstStyle>
            <a:lvl1pPr marL="0" indent="0" algn="l">
              <a:lnSpc>
                <a:spcPct val="90000"/>
              </a:lnSpc>
              <a:spcBef>
                <a:spcPts val="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10" name="Tijdelijke aanduiding voor tekst 24">
            <a:extLst>
              <a:ext uri="{FF2B5EF4-FFF2-40B4-BE49-F238E27FC236}">
                <a16:creationId xmlns:a16="http://schemas.microsoft.com/office/drawing/2014/main" id="{707A7198-239B-4B0B-A96C-C98823BB1089}"/>
              </a:ext>
            </a:extLst>
          </p:cNvPr>
          <p:cNvSpPr>
            <a:spLocks noGrp="1"/>
          </p:cNvSpPr>
          <p:nvPr>
            <p:ph type="body" sz="quarter" idx="14" hasCustomPrompt="1"/>
          </p:nvPr>
        </p:nvSpPr>
        <p:spPr>
          <a:xfrm>
            <a:off x="7454317" y="126949"/>
            <a:ext cx="952501" cy="1303532"/>
          </a:xfrm>
          <a:prstGeom prst="rect">
            <a:avLst/>
          </a:prstGeom>
          <a:blipFill>
            <a:blip r:embed="rId2"/>
            <a:srcRect/>
            <a:stretch>
              <a:fillRect t="567" b="-5537"/>
            </a:stretch>
          </a:blipFill>
        </p:spPr>
        <p:txBody>
          <a:bodyPr>
            <a:noAutofit/>
          </a:bodyPr>
          <a:lstStyle>
            <a:lvl1pPr>
              <a:defRPr sz="150">
                <a:noFill/>
              </a:defRPr>
            </a:lvl1pPr>
          </a:lstStyle>
          <a:p>
            <a:pPr lvl="0"/>
            <a:r>
              <a:rPr lang="nl-NL"/>
              <a:t>B</a:t>
            </a:r>
          </a:p>
        </p:txBody>
      </p:sp>
    </p:spTree>
    <p:extLst>
      <p:ext uri="{BB962C8B-B14F-4D97-AF65-F5344CB8AC3E}">
        <p14:creationId xmlns:p14="http://schemas.microsoft.com/office/powerpoint/2010/main" val="2388393335"/>
      </p:ext>
    </p:extLst>
  </p:cSld>
  <p:clrMapOvr>
    <a:masterClrMapping/>
  </p:clrMapOvr>
  <p:extLst>
    <p:ext uri="{DCECCB84-F9BA-43D5-87BE-67443E8EF086}">
      <p15:sldGuideLst xmlns:p15="http://schemas.microsoft.com/office/powerpoint/2012/main">
        <p15:guide id="1" pos="211">
          <p15:clr>
            <a:srgbClr val="FBAE40"/>
          </p15:clr>
        </p15:guide>
        <p15:guide id="2" pos="4475">
          <p15:clr>
            <a:srgbClr val="FBAE40"/>
          </p15:clr>
        </p15:guide>
        <p15:guide id="3" pos="4679">
          <p15:clr>
            <a:srgbClr val="FBAE40"/>
          </p15:clr>
        </p15:guide>
        <p15:guide id="4" pos="706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el en Basis content">
  <p:cSld name="4_Titel en Basis content">
    <p:spTree>
      <p:nvGrpSpPr>
        <p:cNvPr id="1" name="Shape 236"/>
        <p:cNvGrpSpPr/>
        <p:nvPr/>
      </p:nvGrpSpPr>
      <p:grpSpPr>
        <a:xfrm>
          <a:off x="0" y="0"/>
          <a:ext cx="0" cy="0"/>
          <a:chOff x="0" y="0"/>
          <a:chExt cx="0" cy="0"/>
        </a:xfrm>
      </p:grpSpPr>
      <p:sp>
        <p:nvSpPr>
          <p:cNvPr id="237" name="Google Shape;237;p25"/>
          <p:cNvSpPr txBox="1">
            <a:spLocks noGrp="1"/>
          </p:cNvSpPr>
          <p:nvPr>
            <p:ph type="title"/>
          </p:nvPr>
        </p:nvSpPr>
        <p:spPr>
          <a:xfrm>
            <a:off x="251223" y="711194"/>
            <a:ext cx="4077704" cy="744146"/>
          </a:xfrm>
          <a:prstGeom prst="rect">
            <a:avLst/>
          </a:prstGeom>
          <a:noFill/>
          <a:ln>
            <a:noFill/>
          </a:ln>
        </p:spPr>
        <p:txBody>
          <a:bodyPr spcFirstLastPara="1" wrap="square" lIns="0" tIns="0" rIns="0" bIns="0" anchor="t" anchorCtr="0">
            <a:spAutoFit/>
          </a:bodyPr>
          <a:lstStyle>
            <a:lvl1pPr lvl="0" algn="l">
              <a:lnSpc>
                <a:spcPct val="80000"/>
              </a:lnSpc>
              <a:spcBef>
                <a:spcPts val="0"/>
              </a:spcBef>
              <a:spcAft>
                <a:spcPts val="0"/>
              </a:spcAft>
              <a:buClr>
                <a:schemeClr val="lt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8" name="Google Shape;238;p25"/>
          <p:cNvSpPr txBox="1">
            <a:spLocks noGrp="1"/>
          </p:cNvSpPr>
          <p:nvPr>
            <p:ph type="ftr" idx="11"/>
          </p:nvPr>
        </p:nvSpPr>
        <p:spPr>
          <a:xfrm>
            <a:off x="4680012" y="104987"/>
            <a:ext cx="2619729" cy="127487"/>
          </a:xfrm>
          <a:prstGeom prst="rect">
            <a:avLst/>
          </a:prstGeom>
          <a:noFill/>
          <a:ln>
            <a:noFill/>
          </a:ln>
        </p:spPr>
        <p:txBody>
          <a:bodyPr spcFirstLastPara="1" wrap="square" lIns="0" tIns="0" rIns="0" bIns="0" anchor="t" anchorCtr="0">
            <a:spAutoFit/>
          </a:bodyPr>
          <a:lstStyle>
            <a:lvl1pPr lvl="0" algn="l">
              <a:lnSpc>
                <a:spcPct val="112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9" name="Google Shape;239;p25"/>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
        <p:nvSpPr>
          <p:cNvPr id="240" name="Google Shape;240;p25"/>
          <p:cNvSpPr txBox="1">
            <a:spLocks noGrp="1"/>
          </p:cNvSpPr>
          <p:nvPr>
            <p:ph type="body" idx="1"/>
          </p:nvPr>
        </p:nvSpPr>
        <p:spPr>
          <a:xfrm>
            <a:off x="251221" y="1977628"/>
            <a:ext cx="4077703" cy="1502719"/>
          </a:xfrm>
          <a:prstGeom prst="rect">
            <a:avLst/>
          </a:prstGeom>
          <a:noFill/>
          <a:ln>
            <a:noFill/>
          </a:ln>
        </p:spPr>
        <p:txBody>
          <a:bodyPr spcFirstLastPara="1" wrap="square" lIns="0" tIns="0" rIns="0" bIns="0" anchor="t" anchorCtr="0">
            <a:spAutoFit/>
          </a:bodyPr>
          <a:lstStyle>
            <a:lvl1pPr marL="457200" lvl="0" indent="-228600" algn="l">
              <a:lnSpc>
                <a:spcPct val="95000"/>
              </a:lnSpc>
              <a:spcBef>
                <a:spcPts val="500"/>
              </a:spcBef>
              <a:spcAft>
                <a:spcPts val="0"/>
              </a:spcAft>
              <a:buClr>
                <a:schemeClr val="dk2"/>
              </a:buClr>
              <a:buSzPts val="1400"/>
              <a:buNone/>
              <a:defRPr/>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04800" algn="l">
              <a:lnSpc>
                <a:spcPct val="95000"/>
              </a:lnSpc>
              <a:spcBef>
                <a:spcPts val="500"/>
              </a:spcBef>
              <a:spcAft>
                <a:spcPts val="0"/>
              </a:spcAft>
              <a:buClr>
                <a:schemeClr val="dk2"/>
              </a:buClr>
              <a:buSzPts val="12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1" name="Google Shape;241;p25"/>
          <p:cNvSpPr>
            <a:spLocks noGrp="1"/>
          </p:cNvSpPr>
          <p:nvPr>
            <p:ph type="pic" idx="2"/>
          </p:nvPr>
        </p:nvSpPr>
        <p:spPr>
          <a:xfrm>
            <a:off x="4572000" y="465535"/>
            <a:ext cx="4572000" cy="4677965"/>
          </a:xfrm>
          <a:prstGeom prst="rect">
            <a:avLst/>
          </a:prstGeom>
          <a:solidFill>
            <a:srgbClr val="D8D8D8"/>
          </a:solidFill>
          <a:ln>
            <a:noFill/>
          </a:ln>
        </p:spPr>
      </p:sp>
      <p:sp>
        <p:nvSpPr>
          <p:cNvPr id="242" name="Google Shape;242;p25"/>
          <p:cNvSpPr txBox="1">
            <a:spLocks noGrp="1"/>
          </p:cNvSpPr>
          <p:nvPr>
            <p:ph type="body" idx="3"/>
          </p:nvPr>
        </p:nvSpPr>
        <p:spPr>
          <a:xfrm rot="5400000">
            <a:off x="2715750" y="1856251"/>
            <a:ext cx="5143500" cy="1431000"/>
          </a:xfrm>
          <a:prstGeom prst="rect">
            <a:avLst/>
          </a:prstGeom>
          <a:gradFill>
            <a:gsLst>
              <a:gs pos="0">
                <a:srgbClr val="F50019">
                  <a:alpha val="0"/>
                </a:srgbClr>
              </a:gs>
              <a:gs pos="100000">
                <a:srgbClr val="F50019">
                  <a:alpha val="49803"/>
                </a:srgbClr>
              </a:gs>
            </a:gsLst>
            <a:lin ang="54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3" name="Google Shape;243;p25"/>
          <p:cNvSpPr txBox="1">
            <a:spLocks noGrp="1"/>
          </p:cNvSpPr>
          <p:nvPr>
            <p:ph type="body" idx="4"/>
          </p:nvPr>
        </p:nvSpPr>
        <p:spPr>
          <a:xfrm>
            <a:off x="4572001" y="465535"/>
            <a:ext cx="4572000" cy="783000"/>
          </a:xfrm>
          <a:prstGeom prst="rect">
            <a:avLst/>
          </a:prstGeom>
          <a:gradFill>
            <a:gsLst>
              <a:gs pos="0">
                <a:srgbClr val="180032">
                  <a:alpha val="0"/>
                </a:srgbClr>
              </a:gs>
              <a:gs pos="20000">
                <a:srgbClr val="180032">
                  <a:alpha val="0"/>
                </a:srgbClr>
              </a:gs>
              <a:gs pos="100000">
                <a:srgbClr val="180032">
                  <a:alpha val="49803"/>
                </a:srgbClr>
              </a:gs>
            </a:gsLst>
            <a:lin ang="162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4" name="Google Shape;244;p25"/>
          <p:cNvSpPr txBox="1">
            <a:spLocks noGrp="1"/>
          </p:cNvSpPr>
          <p:nvPr>
            <p:ph type="body" idx="5"/>
          </p:nvPr>
        </p:nvSpPr>
        <p:spPr>
          <a:xfrm>
            <a:off x="7454317" y="134092"/>
            <a:ext cx="952501" cy="952493"/>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orient="horz" pos="446">
          <p15:clr>
            <a:srgbClr val="FBAE40"/>
          </p15:clr>
        </p15:guide>
        <p15:guide id="3" orient="horz" pos="293">
          <p15:clr>
            <a:srgbClr val="FBAE40"/>
          </p15:clr>
        </p15:guide>
        <p15:guide id="4" orient="horz" pos="1246">
          <p15:clr>
            <a:srgbClr val="FBAE40"/>
          </p15:clr>
        </p15:guide>
        <p15:guide id="5" orient="horz" pos="871">
          <p15:clr>
            <a:srgbClr val="9FCC3B"/>
          </p15:clr>
        </p15:guide>
        <p15:guide id="6" orient="horz" pos="3083">
          <p15:clr>
            <a:srgbClr val="FBAE40"/>
          </p15:clr>
        </p15:guide>
        <p15:guide id="7" pos="2727">
          <p15:clr>
            <a:srgbClr val="FBAE40"/>
          </p15:clr>
        </p15:guide>
        <p15:guide id="8" pos="5602">
          <p15:clr>
            <a:srgbClr val="FBAE40"/>
          </p15:clr>
        </p15:guide>
        <p15:guide id="9" pos="15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Titeldia test">
    <p:spTree>
      <p:nvGrpSpPr>
        <p:cNvPr id="1" name=""/>
        <p:cNvGrpSpPr/>
        <p:nvPr/>
      </p:nvGrpSpPr>
      <p:grpSpPr>
        <a:xfrm>
          <a:off x="0" y="0"/>
          <a:ext cx="0" cy="0"/>
          <a:chOff x="0" y="0"/>
          <a:chExt cx="0" cy="0"/>
        </a:xfrm>
      </p:grpSpPr>
      <p:sp>
        <p:nvSpPr>
          <p:cNvPr id="27" name="Tijdelijke aanduiding voor afbeelding 26">
            <a:extLst>
              <a:ext uri="{FF2B5EF4-FFF2-40B4-BE49-F238E27FC236}">
                <a16:creationId xmlns:a16="http://schemas.microsoft.com/office/drawing/2014/main" id="{F9A7C747-6F7D-46EE-8D9C-1A2AE8032533}"/>
              </a:ext>
            </a:extLst>
          </p:cNvPr>
          <p:cNvSpPr>
            <a:spLocks noGrp="1"/>
          </p:cNvSpPr>
          <p:nvPr>
            <p:ph type="pic" sz="quarter" idx="13" hasCustomPrompt="1"/>
          </p:nvPr>
        </p:nvSpPr>
        <p:spPr>
          <a:xfrm>
            <a:off x="0" y="465535"/>
            <a:ext cx="9144000" cy="4677965"/>
          </a:xfrm>
          <a:custGeom>
            <a:avLst/>
            <a:gdLst>
              <a:gd name="connsiteX0" fmla="*/ 0 w 12192000"/>
              <a:gd name="connsiteY0" fmla="*/ 0 h 6237287"/>
              <a:gd name="connsiteX1" fmla="*/ 9372364 w 12192000"/>
              <a:gd name="connsiteY1" fmla="*/ 0 h 6237287"/>
              <a:gd name="connsiteX2" fmla="*/ 9939337 w 12192000"/>
              <a:gd name="connsiteY2" fmla="*/ 0 h 6237287"/>
              <a:gd name="connsiteX3" fmla="*/ 11209338 w 12192000"/>
              <a:gd name="connsiteY3" fmla="*/ 0 h 6237287"/>
              <a:gd name="connsiteX4" fmla="*/ 11857038 w 12192000"/>
              <a:gd name="connsiteY4" fmla="*/ 0 h 6237287"/>
              <a:gd name="connsiteX5" fmla="*/ 12192000 w 12192000"/>
              <a:gd name="connsiteY5" fmla="*/ 0 h 6237287"/>
              <a:gd name="connsiteX6" fmla="*/ 12192000 w 12192000"/>
              <a:gd name="connsiteY6" fmla="*/ 6237287 h 6237287"/>
              <a:gd name="connsiteX7" fmla="*/ 0 w 12192000"/>
              <a:gd name="connsiteY7" fmla="*/ 6237287 h 623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237287">
                <a:moveTo>
                  <a:pt x="0" y="0"/>
                </a:moveTo>
                <a:lnTo>
                  <a:pt x="9372364" y="0"/>
                </a:lnTo>
                <a:lnTo>
                  <a:pt x="9939337" y="0"/>
                </a:lnTo>
                <a:lnTo>
                  <a:pt x="11209338" y="0"/>
                </a:lnTo>
                <a:lnTo>
                  <a:pt x="11857038" y="0"/>
                </a:lnTo>
                <a:lnTo>
                  <a:pt x="12192000" y="0"/>
                </a:lnTo>
                <a:lnTo>
                  <a:pt x="12192000" y="6237287"/>
                </a:lnTo>
                <a:lnTo>
                  <a:pt x="0" y="6237287"/>
                </a:lnTo>
                <a:close/>
              </a:path>
            </a:pathLst>
          </a:custGeom>
          <a:solidFill>
            <a:schemeClr val="bg1">
              <a:lumMod val="85000"/>
            </a:schemeClr>
          </a:solidFill>
        </p:spPr>
        <p:txBody>
          <a:bodyPr wrap="square" lIns="6804000" rIns="0" bIns="2952000" anchor="ctr" anchorCtr="0">
            <a:noAutofit/>
          </a:bodyPr>
          <a:lstStyle>
            <a:lvl1pPr algn="ctr">
              <a:lnSpc>
                <a:spcPct val="100000"/>
              </a:lnSpc>
              <a:spcBef>
                <a:spcPts val="0"/>
              </a:spcBef>
              <a:defRPr sz="1050">
                <a:solidFill>
                  <a:schemeClr val="tx1">
                    <a:lumMod val="65000"/>
                    <a:lumOff val="35000"/>
                  </a:schemeClr>
                </a:solidFill>
                <a:latin typeface="+mn-lt"/>
              </a:defRPr>
            </a:lvl1pPr>
          </a:lstStyle>
          <a:p>
            <a:r>
              <a:rPr lang="nl-NL"/>
              <a:t>Om beeld te plaatsen in dit automatisch</a:t>
            </a:r>
            <a:br>
              <a:rPr lang="nl-NL"/>
            </a:br>
            <a:r>
              <a:rPr lang="nl-NL"/>
              <a:t>beeldkader, klik op deze tekst en voeg foto in via </a:t>
            </a:r>
            <a:br>
              <a:rPr lang="nl-NL"/>
            </a:br>
            <a:r>
              <a:rPr lang="nl-NL"/>
              <a:t>de Start Tab of klik op icoon. Zie ook instructie dia.</a:t>
            </a:r>
          </a:p>
        </p:txBody>
      </p:sp>
      <p:sp>
        <p:nvSpPr>
          <p:cNvPr id="15" name="Tijdelijke aanduiding voor tekst 24">
            <a:extLst>
              <a:ext uri="{FF2B5EF4-FFF2-40B4-BE49-F238E27FC236}">
                <a16:creationId xmlns:a16="http://schemas.microsoft.com/office/drawing/2014/main" id="{72EEA72F-3A66-4920-83D8-F6273A6750C0}"/>
              </a:ext>
            </a:extLst>
          </p:cNvPr>
          <p:cNvSpPr>
            <a:spLocks noGrp="1"/>
          </p:cNvSpPr>
          <p:nvPr>
            <p:ph type="body" sz="quarter" idx="15" hasCustomPrompt="1"/>
          </p:nvPr>
        </p:nvSpPr>
        <p:spPr>
          <a:xfrm>
            <a:off x="0" y="2146500"/>
            <a:ext cx="9144000" cy="2997000"/>
          </a:xfrm>
          <a:gradFill>
            <a:gsLst>
              <a:gs pos="0">
                <a:schemeClr val="bg2">
                  <a:alpha val="0"/>
                </a:schemeClr>
              </a:gs>
              <a:gs pos="45000">
                <a:schemeClr val="bg2"/>
              </a:gs>
            </a:gsLst>
            <a:lin ang="5400000" scaled="1"/>
          </a:gradFill>
        </p:spPr>
        <p:txBody>
          <a:bodyPr>
            <a:noAutofit/>
          </a:bodyPr>
          <a:lstStyle>
            <a:lvl1pPr>
              <a:defRPr sz="150">
                <a:noFill/>
              </a:defRPr>
            </a:lvl1pPr>
          </a:lstStyle>
          <a:p>
            <a:pPr lvl="0"/>
            <a:r>
              <a:rPr lang="nl-NL"/>
              <a:t>B</a:t>
            </a:r>
          </a:p>
        </p:txBody>
      </p:sp>
      <p:sp>
        <p:nvSpPr>
          <p:cNvPr id="12" name="Tijdelijke aanduiding voor tekst 24">
            <a:extLst>
              <a:ext uri="{FF2B5EF4-FFF2-40B4-BE49-F238E27FC236}">
                <a16:creationId xmlns:a16="http://schemas.microsoft.com/office/drawing/2014/main" id="{744D4C70-5510-47E2-8F6B-E978BB962ED6}"/>
              </a:ext>
            </a:extLst>
          </p:cNvPr>
          <p:cNvSpPr>
            <a:spLocks noGrp="1"/>
          </p:cNvSpPr>
          <p:nvPr>
            <p:ph type="body" sz="quarter" idx="16" hasCustomPrompt="1"/>
          </p:nvPr>
        </p:nvSpPr>
        <p:spPr>
          <a:xfrm rot="5400000">
            <a:off x="-1856250" y="1856251"/>
            <a:ext cx="5143500" cy="1431000"/>
          </a:xfrm>
          <a:gradFill>
            <a:gsLst>
              <a:gs pos="0">
                <a:schemeClr val="bg2">
                  <a:alpha val="0"/>
                </a:schemeClr>
              </a:gs>
              <a:gs pos="100000">
                <a:schemeClr val="bg2">
                  <a:alpha val="50000"/>
                </a:schemeClr>
              </a:gs>
            </a:gsLst>
            <a:lin ang="5400000" scaled="1"/>
          </a:gradFill>
        </p:spPr>
        <p:txBody>
          <a:bodyPr>
            <a:noAutofit/>
          </a:bodyPr>
          <a:lstStyle>
            <a:lvl1pPr>
              <a:defRPr sz="150">
                <a:noFill/>
              </a:defRPr>
            </a:lvl1pPr>
          </a:lstStyle>
          <a:p>
            <a:pPr lvl="0"/>
            <a:r>
              <a:rPr lang="nl-NL"/>
              <a:t>B</a:t>
            </a:r>
          </a:p>
        </p:txBody>
      </p:sp>
      <p:sp>
        <p:nvSpPr>
          <p:cNvPr id="13" name="Tijdelijke aanduiding voor tekst 24">
            <a:extLst>
              <a:ext uri="{FF2B5EF4-FFF2-40B4-BE49-F238E27FC236}">
                <a16:creationId xmlns:a16="http://schemas.microsoft.com/office/drawing/2014/main" id="{51254F26-F8C5-4383-96A1-016096BC58C7}"/>
              </a:ext>
            </a:extLst>
          </p:cNvPr>
          <p:cNvSpPr>
            <a:spLocks noGrp="1"/>
          </p:cNvSpPr>
          <p:nvPr>
            <p:ph type="body" sz="quarter" idx="17" hasCustomPrompt="1"/>
          </p:nvPr>
        </p:nvSpPr>
        <p:spPr>
          <a:xfrm>
            <a:off x="0" y="465535"/>
            <a:ext cx="9144000" cy="783000"/>
          </a:xfrm>
          <a:gradFill flip="none" rotWithShape="1">
            <a:gsLst>
              <a:gs pos="20000">
                <a:schemeClr val="tx2">
                  <a:alpha val="0"/>
                </a:schemeClr>
              </a:gs>
              <a:gs pos="100000">
                <a:schemeClr val="tx2">
                  <a:alpha val="50000"/>
                </a:schemeClr>
              </a:gs>
            </a:gsLst>
            <a:lin ang="16200000" scaled="1"/>
            <a:tileRect/>
          </a:gradFill>
        </p:spPr>
        <p:txBody>
          <a:bodyPr>
            <a:noAutofit/>
          </a:bodyPr>
          <a:lstStyle>
            <a:lvl1pPr>
              <a:defRPr sz="150">
                <a:noFill/>
              </a:defRPr>
            </a:lvl1pPr>
          </a:lstStyle>
          <a:p>
            <a:pPr lvl="0"/>
            <a:r>
              <a:rPr lang="nl-NL"/>
              <a:t>B</a:t>
            </a:r>
          </a:p>
        </p:txBody>
      </p:sp>
      <p:sp>
        <p:nvSpPr>
          <p:cNvPr id="34" name="Rectangle">
            <a:extLst>
              <a:ext uri="{FF2B5EF4-FFF2-40B4-BE49-F238E27FC236}">
                <a16:creationId xmlns:a16="http://schemas.microsoft.com/office/drawing/2014/main" id="{E65ACD2E-6DEF-4251-8F4A-320980A5EE21}"/>
              </a:ext>
            </a:extLst>
          </p:cNvPr>
          <p:cNvSpPr/>
          <p:nvPr userDrawn="1"/>
        </p:nvSpPr>
        <p:spPr>
          <a:xfrm>
            <a:off x="4572000" y="0"/>
            <a:ext cx="4572000" cy="465504"/>
          </a:xfrm>
          <a:prstGeom prst="rect">
            <a:avLst/>
          </a:prstGeom>
          <a:solidFill>
            <a:srgbClr val="180032">
              <a:alpha val="9000"/>
            </a:srgbClr>
          </a:solidFill>
          <a:ln w="3175">
            <a:miter lim="400000"/>
          </a:ln>
        </p:spPr>
        <p:txBody>
          <a:bodyPr lIns="14288" tIns="14288" rIns="14288" bIns="14288" anchor="ctr"/>
          <a:lstStyle/>
          <a:p>
            <a:pPr algn="ctr" defTabSz="219075">
              <a:defRPr sz="3800">
                <a:solidFill>
                  <a:srgbClr val="180032"/>
                </a:solidFill>
                <a:effectLst>
                  <a:outerShdw blurRad="38100" dist="12700" dir="5400000" rotWithShape="0">
                    <a:srgbClr val="000000">
                      <a:alpha val="50000"/>
                    </a:srgbClr>
                  </a:outerShdw>
                </a:effectLst>
              </a:defRPr>
            </a:pPr>
            <a:endParaRPr sz="1425"/>
          </a:p>
        </p:txBody>
      </p:sp>
      <p:sp>
        <p:nvSpPr>
          <p:cNvPr id="2" name="Titel 1">
            <a:extLst>
              <a:ext uri="{FF2B5EF4-FFF2-40B4-BE49-F238E27FC236}">
                <a16:creationId xmlns:a16="http://schemas.microsoft.com/office/drawing/2014/main" id="{A7F182D5-A045-4BA2-A50F-CC8F33A01B2B}"/>
              </a:ext>
            </a:extLst>
          </p:cNvPr>
          <p:cNvSpPr>
            <a:spLocks noGrp="1"/>
          </p:cNvSpPr>
          <p:nvPr>
            <p:ph type="ctrTitle"/>
          </p:nvPr>
        </p:nvSpPr>
        <p:spPr>
          <a:xfrm>
            <a:off x="251223" y="1414192"/>
            <a:ext cx="5076862" cy="950357"/>
          </a:xfrm>
        </p:spPr>
        <p:txBody>
          <a:bodyPr wrap="square" anchor="t" anchorCtr="0">
            <a:spAutoFit/>
          </a:bodyPr>
          <a:lstStyle>
            <a:lvl1pPr algn="l">
              <a:lnSpc>
                <a:spcPct val="82000"/>
              </a:lnSpc>
              <a:defRPr sz="3750">
                <a:solidFill>
                  <a:schemeClr val="bg1"/>
                </a:solidFill>
              </a:defRPr>
            </a:lvl1pPr>
          </a:lstStyle>
          <a:p>
            <a:r>
              <a:rPr lang="nl-NL"/>
              <a:t>Klik om de stijl te bewerken</a:t>
            </a:r>
          </a:p>
        </p:txBody>
      </p:sp>
      <p:sp>
        <p:nvSpPr>
          <p:cNvPr id="3" name="Ondertitel 2">
            <a:extLst>
              <a:ext uri="{FF2B5EF4-FFF2-40B4-BE49-F238E27FC236}">
                <a16:creationId xmlns:a16="http://schemas.microsoft.com/office/drawing/2014/main" id="{B332D509-B2E8-44F6-8962-B9A337BB2A22}"/>
              </a:ext>
            </a:extLst>
          </p:cNvPr>
          <p:cNvSpPr>
            <a:spLocks noGrp="1"/>
          </p:cNvSpPr>
          <p:nvPr>
            <p:ph type="subTitle" idx="1"/>
          </p:nvPr>
        </p:nvSpPr>
        <p:spPr>
          <a:xfrm>
            <a:off x="5571111" y="3291306"/>
            <a:ext cx="2835893" cy="415499"/>
          </a:xfrm>
        </p:spPr>
        <p:txBody>
          <a:bodyPr/>
          <a:lstStyle>
            <a:lvl1pPr marL="0" indent="0" algn="l">
              <a:lnSpc>
                <a:spcPct val="90000"/>
              </a:lnSpc>
              <a:spcBef>
                <a:spcPts val="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10" name="Tijdelijke aanduiding voor tekst 24">
            <a:extLst>
              <a:ext uri="{FF2B5EF4-FFF2-40B4-BE49-F238E27FC236}">
                <a16:creationId xmlns:a16="http://schemas.microsoft.com/office/drawing/2014/main" id="{707A7198-239B-4B0B-A96C-C98823BB1089}"/>
              </a:ext>
            </a:extLst>
          </p:cNvPr>
          <p:cNvSpPr>
            <a:spLocks noGrp="1"/>
          </p:cNvSpPr>
          <p:nvPr>
            <p:ph type="body" sz="quarter" idx="14" hasCustomPrompt="1"/>
          </p:nvPr>
        </p:nvSpPr>
        <p:spPr>
          <a:xfrm>
            <a:off x="7454317" y="126949"/>
            <a:ext cx="952501" cy="1303532"/>
          </a:xfrm>
          <a:prstGeom prst="rect">
            <a:avLst/>
          </a:prstGeom>
          <a:blipFill>
            <a:blip r:embed="rId2"/>
            <a:srcRect/>
            <a:stretch>
              <a:fillRect t="567" b="-5537"/>
            </a:stretch>
          </a:blipFill>
        </p:spPr>
        <p:txBody>
          <a:bodyPr>
            <a:noAutofit/>
          </a:bodyPr>
          <a:lstStyle>
            <a:lvl1pPr>
              <a:defRPr sz="150">
                <a:noFill/>
              </a:defRPr>
            </a:lvl1pPr>
          </a:lstStyle>
          <a:p>
            <a:pPr lvl="0"/>
            <a:r>
              <a:rPr lang="nl-NL"/>
              <a:t>B</a:t>
            </a:r>
          </a:p>
        </p:txBody>
      </p:sp>
    </p:spTree>
    <p:extLst>
      <p:ext uri="{BB962C8B-B14F-4D97-AF65-F5344CB8AC3E}">
        <p14:creationId xmlns:p14="http://schemas.microsoft.com/office/powerpoint/2010/main" val="2038790110"/>
      </p:ext>
    </p:extLst>
  </p:cSld>
  <p:clrMapOvr>
    <a:masterClrMapping/>
  </p:clrMapOvr>
  <p:extLst>
    <p:ext uri="{DCECCB84-F9BA-43D5-87BE-67443E8EF086}">
      <p15:sldGuideLst xmlns:p15="http://schemas.microsoft.com/office/powerpoint/2012/main">
        <p15:guide id="1" pos="211">
          <p15:clr>
            <a:srgbClr val="FBAE40"/>
          </p15:clr>
        </p15:guide>
        <p15:guide id="2" pos="4475">
          <p15:clr>
            <a:srgbClr val="FBAE40"/>
          </p15:clr>
        </p15:guide>
        <p15:guide id="3" pos="4679">
          <p15:clr>
            <a:srgbClr val="FBAE40"/>
          </p15:clr>
        </p15:guide>
        <p15:guide id="4" pos="706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dia Rood Zwart">
    <p:bg>
      <p:bgPr>
        <a:solidFill>
          <a:schemeClr val="tx2"/>
        </a:solidFill>
        <a:effectLst/>
      </p:bgPr>
    </p:bg>
    <p:spTree>
      <p:nvGrpSpPr>
        <p:cNvPr id="1" name=""/>
        <p:cNvGrpSpPr/>
        <p:nvPr/>
      </p:nvGrpSpPr>
      <p:grpSpPr>
        <a:xfrm>
          <a:off x="0" y="0"/>
          <a:ext cx="0" cy="0"/>
          <a:chOff x="0" y="0"/>
          <a:chExt cx="0" cy="0"/>
        </a:xfrm>
      </p:grpSpPr>
      <p:sp>
        <p:nvSpPr>
          <p:cNvPr id="30" name="Rechthoek 29">
            <a:extLst>
              <a:ext uri="{FF2B5EF4-FFF2-40B4-BE49-F238E27FC236}">
                <a16:creationId xmlns:a16="http://schemas.microsoft.com/office/drawing/2014/main" id="{10179D53-0DC9-4D30-9658-34560C1A685A}"/>
              </a:ext>
            </a:extLst>
          </p:cNvPr>
          <p:cNvSpPr/>
          <p:nvPr userDrawn="1"/>
        </p:nvSpPr>
        <p:spPr>
          <a:xfrm>
            <a:off x="0" y="0"/>
            <a:ext cx="9144000" cy="465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31" name="Rectangle">
            <a:extLst>
              <a:ext uri="{FF2B5EF4-FFF2-40B4-BE49-F238E27FC236}">
                <a16:creationId xmlns:a16="http://schemas.microsoft.com/office/drawing/2014/main" id="{7C6FF2DA-E7AC-4C82-BA93-289D564DAB10}"/>
              </a:ext>
            </a:extLst>
          </p:cNvPr>
          <p:cNvSpPr/>
          <p:nvPr userDrawn="1"/>
        </p:nvSpPr>
        <p:spPr>
          <a:xfrm>
            <a:off x="4572000" y="0"/>
            <a:ext cx="4572000" cy="465504"/>
          </a:xfrm>
          <a:prstGeom prst="rect">
            <a:avLst/>
          </a:prstGeom>
          <a:solidFill>
            <a:srgbClr val="180032">
              <a:alpha val="9000"/>
            </a:srgbClr>
          </a:solidFill>
          <a:ln w="3175">
            <a:miter lim="400000"/>
          </a:ln>
        </p:spPr>
        <p:txBody>
          <a:bodyPr lIns="14288" tIns="14288" rIns="14288" bIns="14288" anchor="ctr"/>
          <a:lstStyle/>
          <a:p>
            <a:pPr algn="ctr" defTabSz="219075">
              <a:defRPr sz="3800">
                <a:solidFill>
                  <a:srgbClr val="180032"/>
                </a:solidFill>
                <a:effectLst>
                  <a:outerShdw blurRad="38100" dist="12700" dir="5400000" rotWithShape="0">
                    <a:srgbClr val="000000">
                      <a:alpha val="50000"/>
                    </a:srgbClr>
                  </a:outerShdw>
                </a:effectLst>
              </a:defRPr>
            </a:pPr>
            <a:endParaRPr sz="1425"/>
          </a:p>
        </p:txBody>
      </p:sp>
      <p:grpSp>
        <p:nvGrpSpPr>
          <p:cNvPr id="23" name="Groep 22">
            <a:extLst>
              <a:ext uri="{FF2B5EF4-FFF2-40B4-BE49-F238E27FC236}">
                <a16:creationId xmlns:a16="http://schemas.microsoft.com/office/drawing/2014/main" id="{6F1B2648-8714-4E1B-AF05-E3EE7C4D2E54}"/>
              </a:ext>
            </a:extLst>
          </p:cNvPr>
          <p:cNvGrpSpPr/>
          <p:nvPr userDrawn="1"/>
        </p:nvGrpSpPr>
        <p:grpSpPr>
          <a:xfrm>
            <a:off x="0" y="0"/>
            <a:ext cx="9144000" cy="5143500"/>
            <a:chOff x="0" y="0"/>
            <a:chExt cx="12192000" cy="6858000"/>
          </a:xfrm>
        </p:grpSpPr>
        <p:sp>
          <p:nvSpPr>
            <p:cNvPr id="24" name="Rechthoek 23">
              <a:extLst>
                <a:ext uri="{FF2B5EF4-FFF2-40B4-BE49-F238E27FC236}">
                  <a16:creationId xmlns:a16="http://schemas.microsoft.com/office/drawing/2014/main" id="{BEDC0C3F-F274-4592-A86E-136E7F559157}"/>
                </a:ext>
              </a:extLst>
            </p:cNvPr>
            <p:cNvSpPr/>
            <p:nvPr userDrawn="1"/>
          </p:nvSpPr>
          <p:spPr>
            <a:xfrm>
              <a:off x="0" y="2862000"/>
              <a:ext cx="12192000" cy="3996000"/>
            </a:xfrm>
            <a:prstGeom prst="rect">
              <a:avLst/>
            </a:prstGeom>
            <a:gradFill flip="none" rotWithShape="1">
              <a:gsLst>
                <a:gs pos="0">
                  <a:schemeClr val="bg2">
                    <a:alpha val="0"/>
                  </a:schemeClr>
                </a:gs>
                <a:gs pos="45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26" name="Rectangle">
              <a:extLst>
                <a:ext uri="{FF2B5EF4-FFF2-40B4-BE49-F238E27FC236}">
                  <a16:creationId xmlns:a16="http://schemas.microsoft.com/office/drawing/2014/main" id="{7BBC7B8D-5720-4426-8148-AD528D9B9B10}"/>
                </a:ext>
              </a:extLst>
            </p:cNvPr>
            <p:cNvSpPr/>
            <p:nvPr userDrawn="1"/>
          </p:nvSpPr>
          <p:spPr>
            <a:xfrm rot="5400000" flipH="1">
              <a:off x="-2475000" y="2475000"/>
              <a:ext cx="6858000" cy="1908000"/>
            </a:xfrm>
            <a:prstGeom prst="rect">
              <a:avLst/>
            </a:prstGeom>
            <a:gradFill>
              <a:gsLst>
                <a:gs pos="0">
                  <a:schemeClr val="bg2">
                    <a:alpha val="0"/>
                  </a:schemeClr>
                </a:gs>
                <a:gs pos="100000">
                  <a:schemeClr val="bg2">
                    <a:alpha val="50000"/>
                  </a:schemeClr>
                </a:gs>
              </a:gsLst>
              <a:lin ang="5400000"/>
            </a:gradFill>
            <a:ln w="3175">
              <a:miter lim="400000"/>
            </a:ln>
          </p:spPr>
          <p:txBody>
            <a:bodyPr lIns="19050" tIns="19050" rIns="19050" bIns="19050" anchor="ctr"/>
            <a:lstStyle/>
            <a:p>
              <a:pPr algn="ctr" defTabSz="219075">
                <a:defRPr sz="3800">
                  <a:solidFill>
                    <a:srgbClr val="FFD400"/>
                  </a:solidFill>
                  <a:effectLst>
                    <a:outerShdw blurRad="38100" dist="12700" dir="5400000" rotWithShape="0">
                      <a:srgbClr val="000000">
                        <a:alpha val="50000"/>
                      </a:srgbClr>
                    </a:outerShdw>
                  </a:effectLst>
                </a:defRPr>
              </a:pPr>
              <a:endParaRPr sz="1425">
                <a:solidFill>
                  <a:srgbClr val="FFD400"/>
                </a:solidFill>
                <a:effectLst>
                  <a:outerShdw blurRad="38100" dist="12700" dir="5400000" rotWithShape="0">
                    <a:srgbClr val="000000">
                      <a:alpha val="50000"/>
                    </a:srgbClr>
                  </a:outerShdw>
                </a:effectLst>
              </a:endParaRPr>
            </a:p>
          </p:txBody>
        </p:sp>
        <p:sp>
          <p:nvSpPr>
            <p:cNvPr id="29" name="Rectangle">
              <a:extLst>
                <a:ext uri="{FF2B5EF4-FFF2-40B4-BE49-F238E27FC236}">
                  <a16:creationId xmlns:a16="http://schemas.microsoft.com/office/drawing/2014/main" id="{DD81E99C-CC10-45AB-B12F-6FCC64A866F9}"/>
                </a:ext>
              </a:extLst>
            </p:cNvPr>
            <p:cNvSpPr/>
            <p:nvPr userDrawn="1"/>
          </p:nvSpPr>
          <p:spPr>
            <a:xfrm>
              <a:off x="0" y="623132"/>
              <a:ext cx="12192000" cy="1044000"/>
            </a:xfrm>
            <a:prstGeom prst="rect">
              <a:avLst/>
            </a:prstGeom>
            <a:gradFill>
              <a:gsLst>
                <a:gs pos="0">
                  <a:schemeClr val="tx2">
                    <a:alpha val="50000"/>
                  </a:schemeClr>
                </a:gs>
                <a:gs pos="80000">
                  <a:schemeClr val="tx2">
                    <a:alpha val="0"/>
                  </a:schemeClr>
                </a:gs>
              </a:gsLst>
              <a:lin ang="5400000"/>
            </a:gradFill>
            <a:ln w="3175">
              <a:miter lim="400000"/>
            </a:ln>
          </p:spPr>
          <p:txBody>
            <a:bodyPr lIns="19050" tIns="19050" rIns="19050" bIns="19050" anchor="ctr"/>
            <a:lstStyle/>
            <a:p>
              <a:pPr algn="ctr" defTabSz="219075">
                <a:defRPr sz="3800">
                  <a:solidFill>
                    <a:srgbClr val="180032"/>
                  </a:solidFill>
                  <a:effectLst>
                    <a:outerShdw blurRad="38100" dist="12700" dir="5400000" rotWithShape="0">
                      <a:srgbClr val="000000">
                        <a:alpha val="50000"/>
                      </a:srgbClr>
                    </a:outerShdw>
                  </a:effectLst>
                </a:defRPr>
              </a:pPr>
              <a:endParaRPr sz="1425">
                <a:solidFill>
                  <a:srgbClr val="180032"/>
                </a:solidFill>
                <a:effectLst>
                  <a:outerShdw blurRad="38100" dist="12700" dir="5400000" rotWithShape="0">
                    <a:srgbClr val="000000">
                      <a:alpha val="50000"/>
                    </a:srgbClr>
                  </a:outerShdw>
                </a:effectLst>
              </a:endParaRPr>
            </a:p>
          </p:txBody>
        </p:sp>
      </p:grpSp>
      <p:sp>
        <p:nvSpPr>
          <p:cNvPr id="2" name="Titel 1">
            <a:extLst>
              <a:ext uri="{FF2B5EF4-FFF2-40B4-BE49-F238E27FC236}">
                <a16:creationId xmlns:a16="http://schemas.microsoft.com/office/drawing/2014/main" id="{A7F182D5-A045-4BA2-A50F-CC8F33A01B2B}"/>
              </a:ext>
            </a:extLst>
          </p:cNvPr>
          <p:cNvSpPr>
            <a:spLocks noGrp="1"/>
          </p:cNvSpPr>
          <p:nvPr>
            <p:ph type="ctrTitle"/>
          </p:nvPr>
        </p:nvSpPr>
        <p:spPr>
          <a:xfrm>
            <a:off x="251223" y="1414192"/>
            <a:ext cx="5076862" cy="950357"/>
          </a:xfrm>
        </p:spPr>
        <p:txBody>
          <a:bodyPr wrap="square" anchor="t" anchorCtr="0">
            <a:spAutoFit/>
          </a:bodyPr>
          <a:lstStyle>
            <a:lvl1pPr algn="l">
              <a:lnSpc>
                <a:spcPct val="82000"/>
              </a:lnSpc>
              <a:defRPr sz="3750">
                <a:solidFill>
                  <a:schemeClr val="bg1"/>
                </a:solidFill>
              </a:defRPr>
            </a:lvl1pPr>
          </a:lstStyle>
          <a:p>
            <a:r>
              <a:rPr lang="nl-NL"/>
              <a:t>Klik om de stijl te bewerken</a:t>
            </a:r>
          </a:p>
        </p:txBody>
      </p:sp>
      <p:sp>
        <p:nvSpPr>
          <p:cNvPr id="3" name="Ondertitel 2">
            <a:extLst>
              <a:ext uri="{FF2B5EF4-FFF2-40B4-BE49-F238E27FC236}">
                <a16:creationId xmlns:a16="http://schemas.microsoft.com/office/drawing/2014/main" id="{B332D509-B2E8-44F6-8962-B9A337BB2A22}"/>
              </a:ext>
            </a:extLst>
          </p:cNvPr>
          <p:cNvSpPr>
            <a:spLocks noGrp="1"/>
          </p:cNvSpPr>
          <p:nvPr>
            <p:ph type="subTitle" idx="1"/>
          </p:nvPr>
        </p:nvSpPr>
        <p:spPr>
          <a:xfrm>
            <a:off x="5571111" y="3291306"/>
            <a:ext cx="2835893" cy="415499"/>
          </a:xfrm>
        </p:spPr>
        <p:txBody>
          <a:bodyPr/>
          <a:lstStyle>
            <a:lvl1pPr marL="0" indent="0" algn="l">
              <a:lnSpc>
                <a:spcPct val="90000"/>
              </a:lnSpc>
              <a:spcBef>
                <a:spcPts val="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pic>
        <p:nvPicPr>
          <p:cNvPr id="21" name="Picture 20">
            <a:extLst>
              <a:ext uri="{FF2B5EF4-FFF2-40B4-BE49-F238E27FC236}">
                <a16:creationId xmlns:a16="http://schemas.microsoft.com/office/drawing/2014/main" id="{3065F9B7-7399-4C79-8F93-39211814D017}"/>
              </a:ext>
            </a:extLst>
          </p:cNvPr>
          <p:cNvPicPr>
            <a:picLocks noChangeAspect="1"/>
          </p:cNvPicPr>
          <p:nvPr userDrawn="1"/>
        </p:nvPicPr>
        <p:blipFill>
          <a:blip r:embed="rId2"/>
          <a:stretch>
            <a:fillRect/>
          </a:stretch>
        </p:blipFill>
        <p:spPr>
          <a:xfrm>
            <a:off x="7454316" y="126949"/>
            <a:ext cx="952501" cy="1303127"/>
          </a:xfrm>
          <a:prstGeom prst="rect">
            <a:avLst/>
          </a:prstGeom>
        </p:spPr>
      </p:pic>
    </p:spTree>
    <p:extLst>
      <p:ext uri="{BB962C8B-B14F-4D97-AF65-F5344CB8AC3E}">
        <p14:creationId xmlns:p14="http://schemas.microsoft.com/office/powerpoint/2010/main" val="2386672512"/>
      </p:ext>
    </p:extLst>
  </p:cSld>
  <p:clrMapOvr>
    <a:masterClrMapping/>
  </p:clrMapOvr>
  <p:extLst>
    <p:ext uri="{DCECCB84-F9BA-43D5-87BE-67443E8EF086}">
      <p15:sldGuideLst xmlns:p15="http://schemas.microsoft.com/office/powerpoint/2012/main">
        <p15:guide id="1" pos="211">
          <p15:clr>
            <a:srgbClr val="FBAE40"/>
          </p15:clr>
        </p15:guide>
        <p15:guide id="2" pos="4475">
          <p15:clr>
            <a:srgbClr val="FBAE40"/>
          </p15:clr>
        </p15:guide>
        <p15:guide id="3" pos="4679">
          <p15:clr>
            <a:srgbClr val="FBAE40"/>
          </p15:clr>
        </p15:guide>
        <p15:guide id="5" pos="706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eldia - Vragen Zwart Bl">
    <p:spTree>
      <p:nvGrpSpPr>
        <p:cNvPr id="1" name=""/>
        <p:cNvGrpSpPr/>
        <p:nvPr/>
      </p:nvGrpSpPr>
      <p:grpSpPr>
        <a:xfrm>
          <a:off x="0" y="0"/>
          <a:ext cx="0" cy="0"/>
          <a:chOff x="0" y="0"/>
          <a:chExt cx="0" cy="0"/>
        </a:xfrm>
      </p:grpSpPr>
      <p:sp>
        <p:nvSpPr>
          <p:cNvPr id="27" name="Tijdelijke aanduiding voor afbeelding 26">
            <a:extLst>
              <a:ext uri="{FF2B5EF4-FFF2-40B4-BE49-F238E27FC236}">
                <a16:creationId xmlns:a16="http://schemas.microsoft.com/office/drawing/2014/main" id="{F9A7C747-6F7D-46EE-8D9C-1A2AE8032533}"/>
              </a:ext>
            </a:extLst>
          </p:cNvPr>
          <p:cNvSpPr>
            <a:spLocks noGrp="1"/>
          </p:cNvSpPr>
          <p:nvPr>
            <p:ph type="pic" sz="quarter" idx="13" hasCustomPrompt="1"/>
          </p:nvPr>
        </p:nvSpPr>
        <p:spPr>
          <a:xfrm>
            <a:off x="0" y="465535"/>
            <a:ext cx="9144000" cy="4677965"/>
          </a:xfrm>
          <a:custGeom>
            <a:avLst/>
            <a:gdLst>
              <a:gd name="connsiteX0" fmla="*/ 0 w 12192000"/>
              <a:gd name="connsiteY0" fmla="*/ 0 h 6237287"/>
              <a:gd name="connsiteX1" fmla="*/ 9372364 w 12192000"/>
              <a:gd name="connsiteY1" fmla="*/ 0 h 6237287"/>
              <a:gd name="connsiteX2" fmla="*/ 9939337 w 12192000"/>
              <a:gd name="connsiteY2" fmla="*/ 0 h 6237287"/>
              <a:gd name="connsiteX3" fmla="*/ 11209338 w 12192000"/>
              <a:gd name="connsiteY3" fmla="*/ 0 h 6237287"/>
              <a:gd name="connsiteX4" fmla="*/ 11857038 w 12192000"/>
              <a:gd name="connsiteY4" fmla="*/ 0 h 6237287"/>
              <a:gd name="connsiteX5" fmla="*/ 12192000 w 12192000"/>
              <a:gd name="connsiteY5" fmla="*/ 0 h 6237287"/>
              <a:gd name="connsiteX6" fmla="*/ 12192000 w 12192000"/>
              <a:gd name="connsiteY6" fmla="*/ 6237287 h 6237287"/>
              <a:gd name="connsiteX7" fmla="*/ 0 w 12192000"/>
              <a:gd name="connsiteY7" fmla="*/ 6237287 h 623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237287">
                <a:moveTo>
                  <a:pt x="0" y="0"/>
                </a:moveTo>
                <a:lnTo>
                  <a:pt x="9372364" y="0"/>
                </a:lnTo>
                <a:lnTo>
                  <a:pt x="9939337" y="0"/>
                </a:lnTo>
                <a:lnTo>
                  <a:pt x="11209338" y="0"/>
                </a:lnTo>
                <a:lnTo>
                  <a:pt x="11857038" y="0"/>
                </a:lnTo>
                <a:lnTo>
                  <a:pt x="12192000" y="0"/>
                </a:lnTo>
                <a:lnTo>
                  <a:pt x="12192000" y="6237287"/>
                </a:lnTo>
                <a:lnTo>
                  <a:pt x="0" y="6237287"/>
                </a:lnTo>
                <a:close/>
              </a:path>
            </a:pathLst>
          </a:custGeom>
          <a:solidFill>
            <a:schemeClr val="bg1">
              <a:lumMod val="85000"/>
            </a:schemeClr>
          </a:solidFill>
        </p:spPr>
        <p:txBody>
          <a:bodyPr wrap="square" lIns="6804000" rIns="0" bIns="2952000" anchor="ctr" anchorCtr="0">
            <a:noAutofit/>
          </a:bodyPr>
          <a:lstStyle>
            <a:lvl1pPr algn="ctr">
              <a:lnSpc>
                <a:spcPct val="100000"/>
              </a:lnSpc>
              <a:spcBef>
                <a:spcPts val="0"/>
              </a:spcBef>
              <a:defRPr sz="1050">
                <a:solidFill>
                  <a:schemeClr val="tx1">
                    <a:lumMod val="65000"/>
                    <a:lumOff val="35000"/>
                  </a:schemeClr>
                </a:solidFill>
                <a:latin typeface="+mn-lt"/>
              </a:defRPr>
            </a:lvl1pPr>
          </a:lstStyle>
          <a:p>
            <a:r>
              <a:rPr lang="nl-NL"/>
              <a:t>Om beeld te plaatsen in dit automatisch</a:t>
            </a:r>
            <a:br>
              <a:rPr lang="nl-NL"/>
            </a:br>
            <a:r>
              <a:rPr lang="nl-NL"/>
              <a:t>beeldkader, klik op deze tekst en voeg foto in via </a:t>
            </a:r>
            <a:br>
              <a:rPr lang="nl-NL"/>
            </a:br>
            <a:r>
              <a:rPr lang="nl-NL"/>
              <a:t>de Start Tab of klik op icoon. Zie ook instructie dia.</a:t>
            </a:r>
          </a:p>
        </p:txBody>
      </p:sp>
      <p:sp>
        <p:nvSpPr>
          <p:cNvPr id="15" name="Tijdelijke aanduiding voor tekst 24">
            <a:extLst>
              <a:ext uri="{FF2B5EF4-FFF2-40B4-BE49-F238E27FC236}">
                <a16:creationId xmlns:a16="http://schemas.microsoft.com/office/drawing/2014/main" id="{72EEA72F-3A66-4920-83D8-F6273A6750C0}"/>
              </a:ext>
            </a:extLst>
          </p:cNvPr>
          <p:cNvSpPr>
            <a:spLocks noGrp="1"/>
          </p:cNvSpPr>
          <p:nvPr>
            <p:ph type="body" sz="quarter" idx="15" hasCustomPrompt="1"/>
          </p:nvPr>
        </p:nvSpPr>
        <p:spPr>
          <a:xfrm>
            <a:off x="0" y="2146500"/>
            <a:ext cx="9144000" cy="2997000"/>
          </a:xfrm>
          <a:gradFill>
            <a:gsLst>
              <a:gs pos="0">
                <a:schemeClr val="bg2">
                  <a:alpha val="0"/>
                </a:schemeClr>
              </a:gs>
              <a:gs pos="45000">
                <a:schemeClr val="bg2"/>
              </a:gs>
            </a:gsLst>
            <a:lin ang="5400000" scaled="1"/>
          </a:gradFill>
        </p:spPr>
        <p:txBody>
          <a:bodyPr>
            <a:noAutofit/>
          </a:bodyPr>
          <a:lstStyle>
            <a:lvl1pPr>
              <a:defRPr sz="150">
                <a:noFill/>
              </a:defRPr>
            </a:lvl1pPr>
          </a:lstStyle>
          <a:p>
            <a:pPr lvl="0"/>
            <a:r>
              <a:rPr lang="nl-NL"/>
              <a:t>B</a:t>
            </a:r>
          </a:p>
        </p:txBody>
      </p:sp>
      <p:sp>
        <p:nvSpPr>
          <p:cNvPr id="12" name="Tijdelijke aanduiding voor tekst 24">
            <a:extLst>
              <a:ext uri="{FF2B5EF4-FFF2-40B4-BE49-F238E27FC236}">
                <a16:creationId xmlns:a16="http://schemas.microsoft.com/office/drawing/2014/main" id="{744D4C70-5510-47E2-8F6B-E978BB962ED6}"/>
              </a:ext>
            </a:extLst>
          </p:cNvPr>
          <p:cNvSpPr>
            <a:spLocks noGrp="1"/>
          </p:cNvSpPr>
          <p:nvPr>
            <p:ph type="body" sz="quarter" idx="16" hasCustomPrompt="1"/>
          </p:nvPr>
        </p:nvSpPr>
        <p:spPr>
          <a:xfrm rot="5400000">
            <a:off x="-1856250" y="1856251"/>
            <a:ext cx="5143500" cy="1431000"/>
          </a:xfrm>
          <a:gradFill>
            <a:gsLst>
              <a:gs pos="0">
                <a:schemeClr val="bg2">
                  <a:alpha val="0"/>
                </a:schemeClr>
              </a:gs>
              <a:gs pos="100000">
                <a:schemeClr val="bg2">
                  <a:alpha val="50000"/>
                </a:schemeClr>
              </a:gs>
            </a:gsLst>
            <a:lin ang="5400000" scaled="1"/>
          </a:gradFill>
        </p:spPr>
        <p:txBody>
          <a:bodyPr>
            <a:noAutofit/>
          </a:bodyPr>
          <a:lstStyle>
            <a:lvl1pPr>
              <a:defRPr sz="150">
                <a:noFill/>
              </a:defRPr>
            </a:lvl1pPr>
          </a:lstStyle>
          <a:p>
            <a:pPr lvl="0"/>
            <a:r>
              <a:rPr lang="nl-NL"/>
              <a:t>B</a:t>
            </a:r>
          </a:p>
        </p:txBody>
      </p:sp>
      <p:sp>
        <p:nvSpPr>
          <p:cNvPr id="13" name="Tijdelijke aanduiding voor tekst 24">
            <a:extLst>
              <a:ext uri="{FF2B5EF4-FFF2-40B4-BE49-F238E27FC236}">
                <a16:creationId xmlns:a16="http://schemas.microsoft.com/office/drawing/2014/main" id="{51254F26-F8C5-4383-96A1-016096BC58C7}"/>
              </a:ext>
            </a:extLst>
          </p:cNvPr>
          <p:cNvSpPr>
            <a:spLocks noGrp="1"/>
          </p:cNvSpPr>
          <p:nvPr>
            <p:ph type="body" sz="quarter" idx="17" hasCustomPrompt="1"/>
          </p:nvPr>
        </p:nvSpPr>
        <p:spPr>
          <a:xfrm>
            <a:off x="0" y="465535"/>
            <a:ext cx="9144000" cy="783000"/>
          </a:xfrm>
          <a:gradFill flip="none" rotWithShape="1">
            <a:gsLst>
              <a:gs pos="20000">
                <a:schemeClr val="tx2">
                  <a:alpha val="0"/>
                </a:schemeClr>
              </a:gs>
              <a:gs pos="100000">
                <a:schemeClr val="tx2">
                  <a:alpha val="50000"/>
                </a:schemeClr>
              </a:gs>
            </a:gsLst>
            <a:lin ang="16200000" scaled="1"/>
            <a:tileRect/>
          </a:gradFill>
        </p:spPr>
        <p:txBody>
          <a:bodyPr>
            <a:noAutofit/>
          </a:bodyPr>
          <a:lstStyle>
            <a:lvl1pPr>
              <a:defRPr sz="150">
                <a:noFill/>
              </a:defRPr>
            </a:lvl1pPr>
          </a:lstStyle>
          <a:p>
            <a:pPr lvl="0"/>
            <a:r>
              <a:rPr lang="nl-NL"/>
              <a:t>B</a:t>
            </a:r>
          </a:p>
        </p:txBody>
      </p:sp>
      <p:sp>
        <p:nvSpPr>
          <p:cNvPr id="34" name="Rectangle">
            <a:extLst>
              <a:ext uri="{FF2B5EF4-FFF2-40B4-BE49-F238E27FC236}">
                <a16:creationId xmlns:a16="http://schemas.microsoft.com/office/drawing/2014/main" id="{E65ACD2E-6DEF-4251-8F4A-320980A5EE21}"/>
              </a:ext>
            </a:extLst>
          </p:cNvPr>
          <p:cNvSpPr/>
          <p:nvPr userDrawn="1"/>
        </p:nvSpPr>
        <p:spPr>
          <a:xfrm>
            <a:off x="4572000" y="0"/>
            <a:ext cx="4572000" cy="465504"/>
          </a:xfrm>
          <a:prstGeom prst="rect">
            <a:avLst/>
          </a:prstGeom>
          <a:solidFill>
            <a:srgbClr val="180032">
              <a:alpha val="9000"/>
            </a:srgbClr>
          </a:solidFill>
          <a:ln w="3175">
            <a:miter lim="400000"/>
          </a:ln>
        </p:spPr>
        <p:txBody>
          <a:bodyPr lIns="14288" tIns="14288" rIns="14288" bIns="14288" anchor="ctr"/>
          <a:lstStyle/>
          <a:p>
            <a:pPr algn="ctr" defTabSz="219075">
              <a:defRPr sz="3800">
                <a:solidFill>
                  <a:srgbClr val="180032"/>
                </a:solidFill>
                <a:effectLst>
                  <a:outerShdw blurRad="38100" dist="12700" dir="5400000" rotWithShape="0">
                    <a:srgbClr val="000000">
                      <a:alpha val="50000"/>
                    </a:srgbClr>
                  </a:outerShdw>
                </a:effectLst>
              </a:defRPr>
            </a:pPr>
            <a:endParaRPr sz="1425"/>
          </a:p>
        </p:txBody>
      </p:sp>
      <p:sp>
        <p:nvSpPr>
          <p:cNvPr id="2" name="Titel 1">
            <a:extLst>
              <a:ext uri="{FF2B5EF4-FFF2-40B4-BE49-F238E27FC236}">
                <a16:creationId xmlns:a16="http://schemas.microsoft.com/office/drawing/2014/main" id="{A7F182D5-A045-4BA2-A50F-CC8F33A01B2B}"/>
              </a:ext>
            </a:extLst>
          </p:cNvPr>
          <p:cNvSpPr>
            <a:spLocks noGrp="1"/>
          </p:cNvSpPr>
          <p:nvPr>
            <p:ph type="ctrTitle"/>
          </p:nvPr>
        </p:nvSpPr>
        <p:spPr>
          <a:xfrm>
            <a:off x="251223" y="1071985"/>
            <a:ext cx="5076862" cy="1758270"/>
          </a:xfrm>
        </p:spPr>
        <p:txBody>
          <a:bodyPr wrap="square" anchor="t" anchorCtr="0">
            <a:spAutoFit/>
          </a:bodyPr>
          <a:lstStyle>
            <a:lvl1pPr algn="l">
              <a:lnSpc>
                <a:spcPct val="163000"/>
              </a:lnSpc>
              <a:defRPr sz="3750">
                <a:solidFill>
                  <a:schemeClr val="bg1"/>
                </a:solidFill>
              </a:defRPr>
            </a:lvl1pPr>
          </a:lstStyle>
          <a:p>
            <a:r>
              <a:rPr lang="nl-NL"/>
              <a:t>Klik om de stijl te bewerken</a:t>
            </a:r>
          </a:p>
        </p:txBody>
      </p:sp>
      <p:sp>
        <p:nvSpPr>
          <p:cNvPr id="3" name="Ondertitel 2">
            <a:extLst>
              <a:ext uri="{FF2B5EF4-FFF2-40B4-BE49-F238E27FC236}">
                <a16:creationId xmlns:a16="http://schemas.microsoft.com/office/drawing/2014/main" id="{B332D509-B2E8-44F6-8962-B9A337BB2A22}"/>
              </a:ext>
            </a:extLst>
          </p:cNvPr>
          <p:cNvSpPr>
            <a:spLocks noGrp="1"/>
          </p:cNvSpPr>
          <p:nvPr>
            <p:ph type="subTitle" idx="1"/>
          </p:nvPr>
        </p:nvSpPr>
        <p:spPr>
          <a:xfrm>
            <a:off x="1068875" y="1484486"/>
            <a:ext cx="4251876" cy="1732878"/>
          </a:xfrm>
        </p:spPr>
        <p:txBody>
          <a:bodyPr/>
          <a:lstStyle>
            <a:lvl1pPr marL="0" indent="0" algn="l">
              <a:lnSpc>
                <a:spcPct val="254000"/>
              </a:lnSpc>
              <a:spcBef>
                <a:spcPts val="0"/>
              </a:spcBef>
              <a:buNone/>
              <a:defRPr sz="2400">
                <a:solidFill>
                  <a:schemeClr val="accent3"/>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10" name="Tijdelijke aanduiding voor tekst 24">
            <a:extLst>
              <a:ext uri="{FF2B5EF4-FFF2-40B4-BE49-F238E27FC236}">
                <a16:creationId xmlns:a16="http://schemas.microsoft.com/office/drawing/2014/main" id="{587AC1E5-8D98-488F-BAB3-DF3A75855455}"/>
              </a:ext>
            </a:extLst>
          </p:cNvPr>
          <p:cNvSpPr>
            <a:spLocks noGrp="1"/>
          </p:cNvSpPr>
          <p:nvPr>
            <p:ph type="body" sz="quarter" idx="14" hasCustomPrompt="1"/>
          </p:nvPr>
        </p:nvSpPr>
        <p:spPr>
          <a:xfrm>
            <a:off x="7454317" y="126949"/>
            <a:ext cx="952501" cy="1303532"/>
          </a:xfrm>
          <a:prstGeom prst="rect">
            <a:avLst/>
          </a:prstGeom>
          <a:blipFill>
            <a:blip r:embed="rId2"/>
            <a:srcRect/>
            <a:stretch>
              <a:fillRect t="567" b="-5537"/>
            </a:stretch>
          </a:blipFill>
        </p:spPr>
        <p:txBody>
          <a:bodyPr>
            <a:noAutofit/>
          </a:bodyPr>
          <a:lstStyle>
            <a:lvl1pPr>
              <a:defRPr sz="150">
                <a:noFill/>
              </a:defRPr>
            </a:lvl1pPr>
          </a:lstStyle>
          <a:p>
            <a:pPr lvl="0"/>
            <a:r>
              <a:rPr lang="nl-NL"/>
              <a:t>B</a:t>
            </a:r>
          </a:p>
        </p:txBody>
      </p:sp>
    </p:spTree>
    <p:extLst>
      <p:ext uri="{BB962C8B-B14F-4D97-AF65-F5344CB8AC3E}">
        <p14:creationId xmlns:p14="http://schemas.microsoft.com/office/powerpoint/2010/main" val="1355040557"/>
      </p:ext>
    </p:extLst>
  </p:cSld>
  <p:clrMapOvr>
    <a:masterClrMapping/>
  </p:clrMapOvr>
  <p:extLst>
    <p:ext uri="{DCECCB84-F9BA-43D5-87BE-67443E8EF086}">
      <p15:sldGuideLst xmlns:p15="http://schemas.microsoft.com/office/powerpoint/2012/main">
        <p15:guide id="1" pos="211">
          <p15:clr>
            <a:srgbClr val="FBAE40"/>
          </p15:clr>
        </p15:guide>
        <p15:guide id="2" pos="4475">
          <p15:clr>
            <a:srgbClr val="FBAE40"/>
          </p15:clr>
        </p15:guide>
        <p15:guide id="3" pos="4679">
          <p15:clr>
            <a:srgbClr val="FBAE40"/>
          </p15:clr>
        </p15:guide>
        <p15:guide id="4" pos="706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eldia - Vragen Wit Bl">
    <p:spTree>
      <p:nvGrpSpPr>
        <p:cNvPr id="1" name=""/>
        <p:cNvGrpSpPr/>
        <p:nvPr/>
      </p:nvGrpSpPr>
      <p:grpSpPr>
        <a:xfrm>
          <a:off x="0" y="0"/>
          <a:ext cx="0" cy="0"/>
          <a:chOff x="0" y="0"/>
          <a:chExt cx="0" cy="0"/>
        </a:xfrm>
      </p:grpSpPr>
      <p:sp>
        <p:nvSpPr>
          <p:cNvPr id="27" name="Tijdelijke aanduiding voor afbeelding 26">
            <a:extLst>
              <a:ext uri="{FF2B5EF4-FFF2-40B4-BE49-F238E27FC236}">
                <a16:creationId xmlns:a16="http://schemas.microsoft.com/office/drawing/2014/main" id="{F9A7C747-6F7D-46EE-8D9C-1A2AE8032533}"/>
              </a:ext>
            </a:extLst>
          </p:cNvPr>
          <p:cNvSpPr>
            <a:spLocks noGrp="1"/>
          </p:cNvSpPr>
          <p:nvPr>
            <p:ph type="pic" sz="quarter" idx="13" hasCustomPrompt="1"/>
          </p:nvPr>
        </p:nvSpPr>
        <p:spPr>
          <a:xfrm>
            <a:off x="0" y="465535"/>
            <a:ext cx="9144000" cy="4677965"/>
          </a:xfrm>
          <a:custGeom>
            <a:avLst/>
            <a:gdLst>
              <a:gd name="connsiteX0" fmla="*/ 0 w 12192000"/>
              <a:gd name="connsiteY0" fmla="*/ 0 h 6237287"/>
              <a:gd name="connsiteX1" fmla="*/ 9372364 w 12192000"/>
              <a:gd name="connsiteY1" fmla="*/ 0 h 6237287"/>
              <a:gd name="connsiteX2" fmla="*/ 9939337 w 12192000"/>
              <a:gd name="connsiteY2" fmla="*/ 0 h 6237287"/>
              <a:gd name="connsiteX3" fmla="*/ 11209338 w 12192000"/>
              <a:gd name="connsiteY3" fmla="*/ 0 h 6237287"/>
              <a:gd name="connsiteX4" fmla="*/ 11857038 w 12192000"/>
              <a:gd name="connsiteY4" fmla="*/ 0 h 6237287"/>
              <a:gd name="connsiteX5" fmla="*/ 12192000 w 12192000"/>
              <a:gd name="connsiteY5" fmla="*/ 0 h 6237287"/>
              <a:gd name="connsiteX6" fmla="*/ 12192000 w 12192000"/>
              <a:gd name="connsiteY6" fmla="*/ 6237287 h 6237287"/>
              <a:gd name="connsiteX7" fmla="*/ 0 w 12192000"/>
              <a:gd name="connsiteY7" fmla="*/ 6237287 h 623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237287">
                <a:moveTo>
                  <a:pt x="0" y="0"/>
                </a:moveTo>
                <a:lnTo>
                  <a:pt x="9372364" y="0"/>
                </a:lnTo>
                <a:lnTo>
                  <a:pt x="9939337" y="0"/>
                </a:lnTo>
                <a:lnTo>
                  <a:pt x="11209338" y="0"/>
                </a:lnTo>
                <a:lnTo>
                  <a:pt x="11857038" y="0"/>
                </a:lnTo>
                <a:lnTo>
                  <a:pt x="12192000" y="0"/>
                </a:lnTo>
                <a:lnTo>
                  <a:pt x="12192000" y="6237287"/>
                </a:lnTo>
                <a:lnTo>
                  <a:pt x="0" y="6237287"/>
                </a:lnTo>
                <a:close/>
              </a:path>
            </a:pathLst>
          </a:custGeom>
          <a:solidFill>
            <a:schemeClr val="bg1">
              <a:lumMod val="85000"/>
            </a:schemeClr>
          </a:solidFill>
        </p:spPr>
        <p:txBody>
          <a:bodyPr wrap="square" lIns="6804000" rIns="0" bIns="2952000" anchor="ctr" anchorCtr="0">
            <a:noAutofit/>
          </a:bodyPr>
          <a:lstStyle>
            <a:lvl1pPr algn="ctr">
              <a:lnSpc>
                <a:spcPct val="100000"/>
              </a:lnSpc>
              <a:spcBef>
                <a:spcPts val="0"/>
              </a:spcBef>
              <a:defRPr sz="1050">
                <a:solidFill>
                  <a:schemeClr val="tx1">
                    <a:lumMod val="65000"/>
                    <a:lumOff val="35000"/>
                  </a:schemeClr>
                </a:solidFill>
                <a:latin typeface="+mn-lt"/>
              </a:defRPr>
            </a:lvl1pPr>
          </a:lstStyle>
          <a:p>
            <a:r>
              <a:rPr lang="nl-NL"/>
              <a:t>Om beeld te plaatsen in dit automatisch</a:t>
            </a:r>
            <a:br>
              <a:rPr lang="nl-NL"/>
            </a:br>
            <a:r>
              <a:rPr lang="nl-NL"/>
              <a:t>beeldkader, klik op deze tekst en voeg foto in via </a:t>
            </a:r>
            <a:br>
              <a:rPr lang="nl-NL"/>
            </a:br>
            <a:r>
              <a:rPr lang="nl-NL"/>
              <a:t>de Start Tab of klik op icoon. Zie ook instructie dia.</a:t>
            </a:r>
          </a:p>
        </p:txBody>
      </p:sp>
      <p:sp>
        <p:nvSpPr>
          <p:cNvPr id="15" name="Tijdelijke aanduiding voor tekst 24">
            <a:extLst>
              <a:ext uri="{FF2B5EF4-FFF2-40B4-BE49-F238E27FC236}">
                <a16:creationId xmlns:a16="http://schemas.microsoft.com/office/drawing/2014/main" id="{72EEA72F-3A66-4920-83D8-F6273A6750C0}"/>
              </a:ext>
            </a:extLst>
          </p:cNvPr>
          <p:cNvSpPr>
            <a:spLocks noGrp="1"/>
          </p:cNvSpPr>
          <p:nvPr>
            <p:ph type="body" sz="quarter" idx="15" hasCustomPrompt="1"/>
          </p:nvPr>
        </p:nvSpPr>
        <p:spPr>
          <a:xfrm>
            <a:off x="0" y="2146500"/>
            <a:ext cx="9144000" cy="2997000"/>
          </a:xfrm>
          <a:gradFill>
            <a:gsLst>
              <a:gs pos="0">
                <a:schemeClr val="bg2">
                  <a:alpha val="0"/>
                </a:schemeClr>
              </a:gs>
              <a:gs pos="45000">
                <a:schemeClr val="bg2"/>
              </a:gs>
            </a:gsLst>
            <a:lin ang="5400000" scaled="1"/>
          </a:gradFill>
        </p:spPr>
        <p:txBody>
          <a:bodyPr>
            <a:noAutofit/>
          </a:bodyPr>
          <a:lstStyle>
            <a:lvl1pPr>
              <a:defRPr sz="150">
                <a:noFill/>
              </a:defRPr>
            </a:lvl1pPr>
          </a:lstStyle>
          <a:p>
            <a:pPr lvl="0"/>
            <a:r>
              <a:rPr lang="nl-NL"/>
              <a:t>B</a:t>
            </a:r>
          </a:p>
        </p:txBody>
      </p:sp>
      <p:sp>
        <p:nvSpPr>
          <p:cNvPr id="12" name="Tijdelijke aanduiding voor tekst 24">
            <a:extLst>
              <a:ext uri="{FF2B5EF4-FFF2-40B4-BE49-F238E27FC236}">
                <a16:creationId xmlns:a16="http://schemas.microsoft.com/office/drawing/2014/main" id="{744D4C70-5510-47E2-8F6B-E978BB962ED6}"/>
              </a:ext>
            </a:extLst>
          </p:cNvPr>
          <p:cNvSpPr>
            <a:spLocks noGrp="1"/>
          </p:cNvSpPr>
          <p:nvPr>
            <p:ph type="body" sz="quarter" idx="16" hasCustomPrompt="1"/>
          </p:nvPr>
        </p:nvSpPr>
        <p:spPr>
          <a:xfrm rot="5400000">
            <a:off x="-1856250" y="1856251"/>
            <a:ext cx="5143500" cy="1431000"/>
          </a:xfrm>
          <a:gradFill>
            <a:gsLst>
              <a:gs pos="0">
                <a:schemeClr val="bg2">
                  <a:alpha val="0"/>
                </a:schemeClr>
              </a:gs>
              <a:gs pos="100000">
                <a:schemeClr val="bg2">
                  <a:alpha val="50000"/>
                </a:schemeClr>
              </a:gs>
            </a:gsLst>
            <a:lin ang="5400000" scaled="1"/>
          </a:gradFill>
        </p:spPr>
        <p:txBody>
          <a:bodyPr>
            <a:noAutofit/>
          </a:bodyPr>
          <a:lstStyle>
            <a:lvl1pPr>
              <a:defRPr sz="150">
                <a:noFill/>
              </a:defRPr>
            </a:lvl1pPr>
          </a:lstStyle>
          <a:p>
            <a:pPr lvl="0"/>
            <a:r>
              <a:rPr lang="nl-NL"/>
              <a:t>B</a:t>
            </a:r>
          </a:p>
        </p:txBody>
      </p:sp>
      <p:sp>
        <p:nvSpPr>
          <p:cNvPr id="13" name="Tijdelijke aanduiding voor tekst 24">
            <a:extLst>
              <a:ext uri="{FF2B5EF4-FFF2-40B4-BE49-F238E27FC236}">
                <a16:creationId xmlns:a16="http://schemas.microsoft.com/office/drawing/2014/main" id="{51254F26-F8C5-4383-96A1-016096BC58C7}"/>
              </a:ext>
            </a:extLst>
          </p:cNvPr>
          <p:cNvSpPr>
            <a:spLocks noGrp="1"/>
          </p:cNvSpPr>
          <p:nvPr>
            <p:ph type="body" sz="quarter" idx="17" hasCustomPrompt="1"/>
          </p:nvPr>
        </p:nvSpPr>
        <p:spPr>
          <a:xfrm>
            <a:off x="0" y="465535"/>
            <a:ext cx="9144000" cy="783000"/>
          </a:xfrm>
          <a:gradFill flip="none" rotWithShape="1">
            <a:gsLst>
              <a:gs pos="20000">
                <a:schemeClr val="tx2">
                  <a:alpha val="0"/>
                </a:schemeClr>
              </a:gs>
              <a:gs pos="100000">
                <a:schemeClr val="tx2">
                  <a:alpha val="50000"/>
                </a:schemeClr>
              </a:gs>
            </a:gsLst>
            <a:lin ang="16200000" scaled="1"/>
            <a:tileRect/>
          </a:gradFill>
        </p:spPr>
        <p:txBody>
          <a:bodyPr>
            <a:noAutofit/>
          </a:bodyPr>
          <a:lstStyle>
            <a:lvl1pPr>
              <a:defRPr sz="150">
                <a:noFill/>
              </a:defRPr>
            </a:lvl1pPr>
          </a:lstStyle>
          <a:p>
            <a:pPr lvl="0"/>
            <a:r>
              <a:rPr lang="nl-NL"/>
              <a:t>B</a:t>
            </a:r>
          </a:p>
        </p:txBody>
      </p:sp>
      <p:sp>
        <p:nvSpPr>
          <p:cNvPr id="34" name="Rectangle">
            <a:extLst>
              <a:ext uri="{FF2B5EF4-FFF2-40B4-BE49-F238E27FC236}">
                <a16:creationId xmlns:a16="http://schemas.microsoft.com/office/drawing/2014/main" id="{E65ACD2E-6DEF-4251-8F4A-320980A5EE21}"/>
              </a:ext>
            </a:extLst>
          </p:cNvPr>
          <p:cNvSpPr/>
          <p:nvPr userDrawn="1"/>
        </p:nvSpPr>
        <p:spPr>
          <a:xfrm>
            <a:off x="4572000" y="0"/>
            <a:ext cx="4572000" cy="465504"/>
          </a:xfrm>
          <a:prstGeom prst="rect">
            <a:avLst/>
          </a:prstGeom>
          <a:solidFill>
            <a:srgbClr val="180032">
              <a:alpha val="9000"/>
            </a:srgbClr>
          </a:solidFill>
          <a:ln w="3175">
            <a:miter lim="400000"/>
          </a:ln>
        </p:spPr>
        <p:txBody>
          <a:bodyPr lIns="14288" tIns="14288" rIns="14288" bIns="14288" anchor="ctr"/>
          <a:lstStyle/>
          <a:p>
            <a:pPr algn="ctr" defTabSz="219075">
              <a:defRPr sz="3800">
                <a:solidFill>
                  <a:srgbClr val="180032"/>
                </a:solidFill>
                <a:effectLst>
                  <a:outerShdw blurRad="38100" dist="12700" dir="5400000" rotWithShape="0">
                    <a:srgbClr val="000000">
                      <a:alpha val="50000"/>
                    </a:srgbClr>
                  </a:outerShdw>
                </a:effectLst>
              </a:defRPr>
            </a:pPr>
            <a:endParaRPr sz="1425"/>
          </a:p>
        </p:txBody>
      </p:sp>
      <p:sp>
        <p:nvSpPr>
          <p:cNvPr id="2" name="Titel 1">
            <a:extLst>
              <a:ext uri="{FF2B5EF4-FFF2-40B4-BE49-F238E27FC236}">
                <a16:creationId xmlns:a16="http://schemas.microsoft.com/office/drawing/2014/main" id="{A7F182D5-A045-4BA2-A50F-CC8F33A01B2B}"/>
              </a:ext>
            </a:extLst>
          </p:cNvPr>
          <p:cNvSpPr>
            <a:spLocks noGrp="1"/>
          </p:cNvSpPr>
          <p:nvPr>
            <p:ph type="ctrTitle"/>
          </p:nvPr>
        </p:nvSpPr>
        <p:spPr>
          <a:xfrm>
            <a:off x="251223" y="1071985"/>
            <a:ext cx="5076862" cy="1758270"/>
          </a:xfrm>
        </p:spPr>
        <p:txBody>
          <a:bodyPr wrap="square" anchor="t" anchorCtr="0">
            <a:spAutoFit/>
          </a:bodyPr>
          <a:lstStyle>
            <a:lvl1pPr algn="l">
              <a:lnSpc>
                <a:spcPct val="163000"/>
              </a:lnSpc>
              <a:defRPr sz="3750">
                <a:solidFill>
                  <a:schemeClr val="bg1"/>
                </a:solidFill>
              </a:defRPr>
            </a:lvl1pPr>
          </a:lstStyle>
          <a:p>
            <a:r>
              <a:rPr lang="nl-NL"/>
              <a:t>Klik om de stijl te bewerken</a:t>
            </a:r>
          </a:p>
        </p:txBody>
      </p:sp>
      <p:sp>
        <p:nvSpPr>
          <p:cNvPr id="3" name="Ondertitel 2">
            <a:extLst>
              <a:ext uri="{FF2B5EF4-FFF2-40B4-BE49-F238E27FC236}">
                <a16:creationId xmlns:a16="http://schemas.microsoft.com/office/drawing/2014/main" id="{B332D509-B2E8-44F6-8962-B9A337BB2A22}"/>
              </a:ext>
            </a:extLst>
          </p:cNvPr>
          <p:cNvSpPr>
            <a:spLocks noGrp="1"/>
          </p:cNvSpPr>
          <p:nvPr>
            <p:ph type="subTitle" idx="1"/>
          </p:nvPr>
        </p:nvSpPr>
        <p:spPr>
          <a:xfrm>
            <a:off x="1068875" y="1485000"/>
            <a:ext cx="4251876" cy="1719942"/>
          </a:xfrm>
        </p:spPr>
        <p:txBody>
          <a:bodyPr/>
          <a:lstStyle>
            <a:lvl1pPr marL="0" indent="0" algn="l">
              <a:lnSpc>
                <a:spcPct val="254000"/>
              </a:lnSpc>
              <a:spcBef>
                <a:spcPts val="0"/>
              </a:spcBef>
              <a:buNone/>
              <a:defRPr sz="2400">
                <a:solidFill>
                  <a:schemeClr val="accent3"/>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10" name="Tijdelijke aanduiding voor tekst 24">
            <a:extLst>
              <a:ext uri="{FF2B5EF4-FFF2-40B4-BE49-F238E27FC236}">
                <a16:creationId xmlns:a16="http://schemas.microsoft.com/office/drawing/2014/main" id="{E668204D-7F63-4D6A-99E2-9E926601DB9A}"/>
              </a:ext>
            </a:extLst>
          </p:cNvPr>
          <p:cNvSpPr>
            <a:spLocks noGrp="1"/>
          </p:cNvSpPr>
          <p:nvPr>
            <p:ph type="body" sz="quarter" idx="14" hasCustomPrompt="1"/>
          </p:nvPr>
        </p:nvSpPr>
        <p:spPr>
          <a:xfrm>
            <a:off x="7454317" y="126949"/>
            <a:ext cx="952501" cy="1303532"/>
          </a:xfrm>
          <a:prstGeom prst="rect">
            <a:avLst/>
          </a:prstGeom>
          <a:blipFill>
            <a:blip r:embed="rId2"/>
            <a:srcRect/>
            <a:stretch>
              <a:fillRect t="567" b="-5537"/>
            </a:stretch>
          </a:blipFill>
        </p:spPr>
        <p:txBody>
          <a:bodyPr>
            <a:noAutofit/>
          </a:bodyPr>
          <a:lstStyle>
            <a:lvl1pPr>
              <a:defRPr sz="150">
                <a:noFill/>
              </a:defRPr>
            </a:lvl1pPr>
          </a:lstStyle>
          <a:p>
            <a:pPr lvl="0"/>
            <a:r>
              <a:rPr lang="nl-NL"/>
              <a:t>B</a:t>
            </a:r>
          </a:p>
        </p:txBody>
      </p:sp>
    </p:spTree>
    <p:extLst>
      <p:ext uri="{BB962C8B-B14F-4D97-AF65-F5344CB8AC3E}">
        <p14:creationId xmlns:p14="http://schemas.microsoft.com/office/powerpoint/2010/main" val="4043999392"/>
      </p:ext>
    </p:extLst>
  </p:cSld>
  <p:clrMapOvr>
    <a:masterClrMapping/>
  </p:clrMapOvr>
  <p:extLst>
    <p:ext uri="{DCECCB84-F9BA-43D5-87BE-67443E8EF086}">
      <p15:sldGuideLst xmlns:p15="http://schemas.microsoft.com/office/powerpoint/2012/main">
        <p15:guide id="1" pos="211">
          <p15:clr>
            <a:srgbClr val="FBAE40"/>
          </p15:clr>
        </p15:guide>
        <p15:guide id="2" pos="4475">
          <p15:clr>
            <a:srgbClr val="FBAE40"/>
          </p15:clr>
        </p15:guide>
        <p15:guide id="3" pos="4679">
          <p15:clr>
            <a:srgbClr val="FBAE40"/>
          </p15:clr>
        </p15:guide>
        <p15:guide id="4" pos="706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eldia - Vragen Zwart Gr">
    <p:spTree>
      <p:nvGrpSpPr>
        <p:cNvPr id="1" name=""/>
        <p:cNvGrpSpPr/>
        <p:nvPr/>
      </p:nvGrpSpPr>
      <p:grpSpPr>
        <a:xfrm>
          <a:off x="0" y="0"/>
          <a:ext cx="0" cy="0"/>
          <a:chOff x="0" y="0"/>
          <a:chExt cx="0" cy="0"/>
        </a:xfrm>
      </p:grpSpPr>
      <p:sp>
        <p:nvSpPr>
          <p:cNvPr id="27" name="Tijdelijke aanduiding voor afbeelding 26">
            <a:extLst>
              <a:ext uri="{FF2B5EF4-FFF2-40B4-BE49-F238E27FC236}">
                <a16:creationId xmlns:a16="http://schemas.microsoft.com/office/drawing/2014/main" id="{F9A7C747-6F7D-46EE-8D9C-1A2AE8032533}"/>
              </a:ext>
            </a:extLst>
          </p:cNvPr>
          <p:cNvSpPr>
            <a:spLocks noGrp="1"/>
          </p:cNvSpPr>
          <p:nvPr>
            <p:ph type="pic" sz="quarter" idx="13" hasCustomPrompt="1"/>
          </p:nvPr>
        </p:nvSpPr>
        <p:spPr>
          <a:xfrm>
            <a:off x="0" y="465535"/>
            <a:ext cx="9144000" cy="4677965"/>
          </a:xfrm>
          <a:custGeom>
            <a:avLst/>
            <a:gdLst>
              <a:gd name="connsiteX0" fmla="*/ 0 w 12192000"/>
              <a:gd name="connsiteY0" fmla="*/ 0 h 6237287"/>
              <a:gd name="connsiteX1" fmla="*/ 9372364 w 12192000"/>
              <a:gd name="connsiteY1" fmla="*/ 0 h 6237287"/>
              <a:gd name="connsiteX2" fmla="*/ 9939337 w 12192000"/>
              <a:gd name="connsiteY2" fmla="*/ 0 h 6237287"/>
              <a:gd name="connsiteX3" fmla="*/ 11209338 w 12192000"/>
              <a:gd name="connsiteY3" fmla="*/ 0 h 6237287"/>
              <a:gd name="connsiteX4" fmla="*/ 11857038 w 12192000"/>
              <a:gd name="connsiteY4" fmla="*/ 0 h 6237287"/>
              <a:gd name="connsiteX5" fmla="*/ 12192000 w 12192000"/>
              <a:gd name="connsiteY5" fmla="*/ 0 h 6237287"/>
              <a:gd name="connsiteX6" fmla="*/ 12192000 w 12192000"/>
              <a:gd name="connsiteY6" fmla="*/ 6237287 h 6237287"/>
              <a:gd name="connsiteX7" fmla="*/ 0 w 12192000"/>
              <a:gd name="connsiteY7" fmla="*/ 6237287 h 623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237287">
                <a:moveTo>
                  <a:pt x="0" y="0"/>
                </a:moveTo>
                <a:lnTo>
                  <a:pt x="9372364" y="0"/>
                </a:lnTo>
                <a:lnTo>
                  <a:pt x="9939337" y="0"/>
                </a:lnTo>
                <a:lnTo>
                  <a:pt x="11209338" y="0"/>
                </a:lnTo>
                <a:lnTo>
                  <a:pt x="11857038" y="0"/>
                </a:lnTo>
                <a:lnTo>
                  <a:pt x="12192000" y="0"/>
                </a:lnTo>
                <a:lnTo>
                  <a:pt x="12192000" y="6237287"/>
                </a:lnTo>
                <a:lnTo>
                  <a:pt x="0" y="6237287"/>
                </a:lnTo>
                <a:close/>
              </a:path>
            </a:pathLst>
          </a:custGeom>
          <a:solidFill>
            <a:schemeClr val="bg1">
              <a:lumMod val="85000"/>
            </a:schemeClr>
          </a:solidFill>
        </p:spPr>
        <p:txBody>
          <a:bodyPr wrap="square" lIns="6804000" rIns="0" bIns="2952000" anchor="ctr" anchorCtr="0">
            <a:noAutofit/>
          </a:bodyPr>
          <a:lstStyle>
            <a:lvl1pPr algn="ctr">
              <a:lnSpc>
                <a:spcPct val="100000"/>
              </a:lnSpc>
              <a:spcBef>
                <a:spcPts val="0"/>
              </a:spcBef>
              <a:defRPr sz="1050">
                <a:solidFill>
                  <a:schemeClr val="tx1">
                    <a:lumMod val="65000"/>
                    <a:lumOff val="35000"/>
                  </a:schemeClr>
                </a:solidFill>
                <a:latin typeface="+mn-lt"/>
              </a:defRPr>
            </a:lvl1pPr>
          </a:lstStyle>
          <a:p>
            <a:r>
              <a:rPr lang="nl-NL"/>
              <a:t>Om beeld te plaatsen in dit automatisch</a:t>
            </a:r>
            <a:br>
              <a:rPr lang="nl-NL"/>
            </a:br>
            <a:r>
              <a:rPr lang="nl-NL"/>
              <a:t>beeldkader, klik op deze tekst en voeg foto in via </a:t>
            </a:r>
            <a:br>
              <a:rPr lang="nl-NL"/>
            </a:br>
            <a:r>
              <a:rPr lang="nl-NL"/>
              <a:t>de Start Tab of klik op icoon. Zie ook instructie dia.</a:t>
            </a:r>
          </a:p>
        </p:txBody>
      </p:sp>
      <p:sp>
        <p:nvSpPr>
          <p:cNvPr id="15" name="Tijdelijke aanduiding voor tekst 24">
            <a:extLst>
              <a:ext uri="{FF2B5EF4-FFF2-40B4-BE49-F238E27FC236}">
                <a16:creationId xmlns:a16="http://schemas.microsoft.com/office/drawing/2014/main" id="{72EEA72F-3A66-4920-83D8-F6273A6750C0}"/>
              </a:ext>
            </a:extLst>
          </p:cNvPr>
          <p:cNvSpPr>
            <a:spLocks noGrp="1"/>
          </p:cNvSpPr>
          <p:nvPr>
            <p:ph type="body" sz="quarter" idx="15" hasCustomPrompt="1"/>
          </p:nvPr>
        </p:nvSpPr>
        <p:spPr>
          <a:xfrm>
            <a:off x="0" y="2146500"/>
            <a:ext cx="9144000" cy="2997000"/>
          </a:xfrm>
          <a:gradFill>
            <a:gsLst>
              <a:gs pos="0">
                <a:schemeClr val="bg2">
                  <a:alpha val="0"/>
                </a:schemeClr>
              </a:gs>
              <a:gs pos="45000">
                <a:schemeClr val="bg2"/>
              </a:gs>
            </a:gsLst>
            <a:lin ang="5400000" scaled="1"/>
          </a:gradFill>
        </p:spPr>
        <p:txBody>
          <a:bodyPr>
            <a:noAutofit/>
          </a:bodyPr>
          <a:lstStyle>
            <a:lvl1pPr>
              <a:defRPr sz="150">
                <a:noFill/>
              </a:defRPr>
            </a:lvl1pPr>
          </a:lstStyle>
          <a:p>
            <a:pPr lvl="0"/>
            <a:r>
              <a:rPr lang="nl-NL"/>
              <a:t>B</a:t>
            </a:r>
          </a:p>
        </p:txBody>
      </p:sp>
      <p:sp>
        <p:nvSpPr>
          <p:cNvPr id="12" name="Tijdelijke aanduiding voor tekst 24">
            <a:extLst>
              <a:ext uri="{FF2B5EF4-FFF2-40B4-BE49-F238E27FC236}">
                <a16:creationId xmlns:a16="http://schemas.microsoft.com/office/drawing/2014/main" id="{744D4C70-5510-47E2-8F6B-E978BB962ED6}"/>
              </a:ext>
            </a:extLst>
          </p:cNvPr>
          <p:cNvSpPr>
            <a:spLocks noGrp="1"/>
          </p:cNvSpPr>
          <p:nvPr>
            <p:ph type="body" sz="quarter" idx="16" hasCustomPrompt="1"/>
          </p:nvPr>
        </p:nvSpPr>
        <p:spPr>
          <a:xfrm rot="5400000">
            <a:off x="-1856250" y="1856251"/>
            <a:ext cx="5143500" cy="1431000"/>
          </a:xfrm>
          <a:gradFill>
            <a:gsLst>
              <a:gs pos="0">
                <a:schemeClr val="bg2">
                  <a:alpha val="0"/>
                </a:schemeClr>
              </a:gs>
              <a:gs pos="100000">
                <a:schemeClr val="bg2">
                  <a:alpha val="50000"/>
                </a:schemeClr>
              </a:gs>
            </a:gsLst>
            <a:lin ang="5400000" scaled="1"/>
          </a:gradFill>
        </p:spPr>
        <p:txBody>
          <a:bodyPr>
            <a:noAutofit/>
          </a:bodyPr>
          <a:lstStyle>
            <a:lvl1pPr>
              <a:defRPr sz="150">
                <a:noFill/>
              </a:defRPr>
            </a:lvl1pPr>
          </a:lstStyle>
          <a:p>
            <a:pPr lvl="0"/>
            <a:r>
              <a:rPr lang="nl-NL"/>
              <a:t>B</a:t>
            </a:r>
          </a:p>
        </p:txBody>
      </p:sp>
      <p:sp>
        <p:nvSpPr>
          <p:cNvPr id="13" name="Tijdelijke aanduiding voor tekst 24">
            <a:extLst>
              <a:ext uri="{FF2B5EF4-FFF2-40B4-BE49-F238E27FC236}">
                <a16:creationId xmlns:a16="http://schemas.microsoft.com/office/drawing/2014/main" id="{51254F26-F8C5-4383-96A1-016096BC58C7}"/>
              </a:ext>
            </a:extLst>
          </p:cNvPr>
          <p:cNvSpPr>
            <a:spLocks noGrp="1"/>
          </p:cNvSpPr>
          <p:nvPr>
            <p:ph type="body" sz="quarter" idx="17" hasCustomPrompt="1"/>
          </p:nvPr>
        </p:nvSpPr>
        <p:spPr>
          <a:xfrm>
            <a:off x="0" y="465535"/>
            <a:ext cx="9144000" cy="783000"/>
          </a:xfrm>
          <a:gradFill flip="none" rotWithShape="1">
            <a:gsLst>
              <a:gs pos="20000">
                <a:schemeClr val="tx2">
                  <a:alpha val="0"/>
                </a:schemeClr>
              </a:gs>
              <a:gs pos="100000">
                <a:schemeClr val="tx2">
                  <a:alpha val="50000"/>
                </a:schemeClr>
              </a:gs>
            </a:gsLst>
            <a:lin ang="16200000" scaled="1"/>
            <a:tileRect/>
          </a:gradFill>
        </p:spPr>
        <p:txBody>
          <a:bodyPr>
            <a:noAutofit/>
          </a:bodyPr>
          <a:lstStyle>
            <a:lvl1pPr>
              <a:defRPr sz="150">
                <a:noFill/>
              </a:defRPr>
            </a:lvl1pPr>
          </a:lstStyle>
          <a:p>
            <a:pPr lvl="0"/>
            <a:r>
              <a:rPr lang="nl-NL"/>
              <a:t>B</a:t>
            </a:r>
          </a:p>
        </p:txBody>
      </p:sp>
      <p:sp>
        <p:nvSpPr>
          <p:cNvPr id="34" name="Rectangle">
            <a:extLst>
              <a:ext uri="{FF2B5EF4-FFF2-40B4-BE49-F238E27FC236}">
                <a16:creationId xmlns:a16="http://schemas.microsoft.com/office/drawing/2014/main" id="{E65ACD2E-6DEF-4251-8F4A-320980A5EE21}"/>
              </a:ext>
            </a:extLst>
          </p:cNvPr>
          <p:cNvSpPr/>
          <p:nvPr userDrawn="1"/>
        </p:nvSpPr>
        <p:spPr>
          <a:xfrm>
            <a:off x="4572000" y="0"/>
            <a:ext cx="4572000" cy="465504"/>
          </a:xfrm>
          <a:prstGeom prst="rect">
            <a:avLst/>
          </a:prstGeom>
          <a:solidFill>
            <a:srgbClr val="180032">
              <a:alpha val="9000"/>
            </a:srgbClr>
          </a:solidFill>
          <a:ln w="3175">
            <a:miter lim="400000"/>
          </a:ln>
        </p:spPr>
        <p:txBody>
          <a:bodyPr lIns="14288" tIns="14288" rIns="14288" bIns="14288" anchor="ctr"/>
          <a:lstStyle/>
          <a:p>
            <a:pPr algn="ctr" defTabSz="219075">
              <a:defRPr sz="3800">
                <a:solidFill>
                  <a:srgbClr val="180032"/>
                </a:solidFill>
                <a:effectLst>
                  <a:outerShdw blurRad="38100" dist="12700" dir="5400000" rotWithShape="0">
                    <a:srgbClr val="000000">
                      <a:alpha val="50000"/>
                    </a:srgbClr>
                  </a:outerShdw>
                </a:effectLst>
              </a:defRPr>
            </a:pPr>
            <a:endParaRPr sz="1425"/>
          </a:p>
        </p:txBody>
      </p:sp>
      <p:sp>
        <p:nvSpPr>
          <p:cNvPr id="2" name="Titel 1">
            <a:extLst>
              <a:ext uri="{FF2B5EF4-FFF2-40B4-BE49-F238E27FC236}">
                <a16:creationId xmlns:a16="http://schemas.microsoft.com/office/drawing/2014/main" id="{A7F182D5-A045-4BA2-A50F-CC8F33A01B2B}"/>
              </a:ext>
            </a:extLst>
          </p:cNvPr>
          <p:cNvSpPr>
            <a:spLocks noGrp="1"/>
          </p:cNvSpPr>
          <p:nvPr>
            <p:ph type="ctrTitle"/>
          </p:nvPr>
        </p:nvSpPr>
        <p:spPr>
          <a:xfrm>
            <a:off x="251223" y="1071985"/>
            <a:ext cx="5076862" cy="1758270"/>
          </a:xfrm>
        </p:spPr>
        <p:txBody>
          <a:bodyPr wrap="square" anchor="t" anchorCtr="0">
            <a:spAutoFit/>
          </a:bodyPr>
          <a:lstStyle>
            <a:lvl1pPr algn="l">
              <a:lnSpc>
                <a:spcPct val="163000"/>
              </a:lnSpc>
              <a:defRPr sz="3750">
                <a:solidFill>
                  <a:schemeClr val="bg1"/>
                </a:solidFill>
              </a:defRPr>
            </a:lvl1pPr>
          </a:lstStyle>
          <a:p>
            <a:r>
              <a:rPr lang="nl-NL"/>
              <a:t>Klik om de stijl te bewerken</a:t>
            </a:r>
          </a:p>
        </p:txBody>
      </p:sp>
      <p:sp>
        <p:nvSpPr>
          <p:cNvPr id="3" name="Ondertitel 2">
            <a:extLst>
              <a:ext uri="{FF2B5EF4-FFF2-40B4-BE49-F238E27FC236}">
                <a16:creationId xmlns:a16="http://schemas.microsoft.com/office/drawing/2014/main" id="{B332D509-B2E8-44F6-8962-B9A337BB2A22}"/>
              </a:ext>
            </a:extLst>
          </p:cNvPr>
          <p:cNvSpPr>
            <a:spLocks noGrp="1"/>
          </p:cNvSpPr>
          <p:nvPr>
            <p:ph type="subTitle" idx="1"/>
          </p:nvPr>
        </p:nvSpPr>
        <p:spPr>
          <a:xfrm>
            <a:off x="1068875" y="1485000"/>
            <a:ext cx="4251876" cy="1719942"/>
          </a:xfrm>
        </p:spPr>
        <p:txBody>
          <a:bodyPr/>
          <a:lstStyle>
            <a:lvl1pPr marL="0" indent="0" algn="l">
              <a:lnSpc>
                <a:spcPct val="254000"/>
              </a:lnSpc>
              <a:spcBef>
                <a:spcPts val="0"/>
              </a:spcBef>
              <a:buNone/>
              <a:defRPr sz="2400">
                <a:solidFill>
                  <a:schemeClr val="accent4"/>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10" name="Tijdelijke aanduiding voor tekst 24">
            <a:extLst>
              <a:ext uri="{FF2B5EF4-FFF2-40B4-BE49-F238E27FC236}">
                <a16:creationId xmlns:a16="http://schemas.microsoft.com/office/drawing/2014/main" id="{9F78A8F1-EBF2-4BE3-90A2-3C42F7ADA3A3}"/>
              </a:ext>
            </a:extLst>
          </p:cNvPr>
          <p:cNvSpPr>
            <a:spLocks noGrp="1"/>
          </p:cNvSpPr>
          <p:nvPr>
            <p:ph type="body" sz="quarter" idx="14" hasCustomPrompt="1"/>
          </p:nvPr>
        </p:nvSpPr>
        <p:spPr>
          <a:xfrm>
            <a:off x="7454317" y="126949"/>
            <a:ext cx="952501" cy="1303532"/>
          </a:xfrm>
          <a:prstGeom prst="rect">
            <a:avLst/>
          </a:prstGeom>
          <a:blipFill>
            <a:blip r:embed="rId2"/>
            <a:srcRect/>
            <a:stretch>
              <a:fillRect t="567" b="-5537"/>
            </a:stretch>
          </a:blipFill>
        </p:spPr>
        <p:txBody>
          <a:bodyPr>
            <a:noAutofit/>
          </a:bodyPr>
          <a:lstStyle>
            <a:lvl1pPr>
              <a:defRPr sz="150">
                <a:noFill/>
              </a:defRPr>
            </a:lvl1pPr>
          </a:lstStyle>
          <a:p>
            <a:pPr lvl="0"/>
            <a:r>
              <a:rPr lang="nl-NL"/>
              <a:t>B</a:t>
            </a:r>
          </a:p>
        </p:txBody>
      </p:sp>
    </p:spTree>
    <p:extLst>
      <p:ext uri="{BB962C8B-B14F-4D97-AF65-F5344CB8AC3E}">
        <p14:creationId xmlns:p14="http://schemas.microsoft.com/office/powerpoint/2010/main" val="507991816"/>
      </p:ext>
    </p:extLst>
  </p:cSld>
  <p:clrMapOvr>
    <a:masterClrMapping/>
  </p:clrMapOvr>
  <p:extLst>
    <p:ext uri="{DCECCB84-F9BA-43D5-87BE-67443E8EF086}">
      <p15:sldGuideLst xmlns:p15="http://schemas.microsoft.com/office/powerpoint/2012/main">
        <p15:guide id="1" pos="211">
          <p15:clr>
            <a:srgbClr val="FBAE40"/>
          </p15:clr>
        </p15:guide>
        <p15:guide id="2" pos="4475">
          <p15:clr>
            <a:srgbClr val="FBAE40"/>
          </p15:clr>
        </p15:guide>
        <p15:guide id="3" pos="4679">
          <p15:clr>
            <a:srgbClr val="FBAE40"/>
          </p15:clr>
        </p15:guide>
        <p15:guide id="4" pos="706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eldia - Vragen Wit Gr">
    <p:spTree>
      <p:nvGrpSpPr>
        <p:cNvPr id="1" name=""/>
        <p:cNvGrpSpPr/>
        <p:nvPr/>
      </p:nvGrpSpPr>
      <p:grpSpPr>
        <a:xfrm>
          <a:off x="0" y="0"/>
          <a:ext cx="0" cy="0"/>
          <a:chOff x="0" y="0"/>
          <a:chExt cx="0" cy="0"/>
        </a:xfrm>
      </p:grpSpPr>
      <p:sp>
        <p:nvSpPr>
          <p:cNvPr id="27" name="Tijdelijke aanduiding voor afbeelding 26">
            <a:extLst>
              <a:ext uri="{FF2B5EF4-FFF2-40B4-BE49-F238E27FC236}">
                <a16:creationId xmlns:a16="http://schemas.microsoft.com/office/drawing/2014/main" id="{F9A7C747-6F7D-46EE-8D9C-1A2AE8032533}"/>
              </a:ext>
            </a:extLst>
          </p:cNvPr>
          <p:cNvSpPr>
            <a:spLocks noGrp="1"/>
          </p:cNvSpPr>
          <p:nvPr>
            <p:ph type="pic" sz="quarter" idx="13" hasCustomPrompt="1"/>
          </p:nvPr>
        </p:nvSpPr>
        <p:spPr>
          <a:xfrm>
            <a:off x="0" y="465535"/>
            <a:ext cx="9144000" cy="4677965"/>
          </a:xfrm>
          <a:custGeom>
            <a:avLst/>
            <a:gdLst>
              <a:gd name="connsiteX0" fmla="*/ 0 w 12192000"/>
              <a:gd name="connsiteY0" fmla="*/ 0 h 6237287"/>
              <a:gd name="connsiteX1" fmla="*/ 9372364 w 12192000"/>
              <a:gd name="connsiteY1" fmla="*/ 0 h 6237287"/>
              <a:gd name="connsiteX2" fmla="*/ 9939337 w 12192000"/>
              <a:gd name="connsiteY2" fmla="*/ 0 h 6237287"/>
              <a:gd name="connsiteX3" fmla="*/ 11209338 w 12192000"/>
              <a:gd name="connsiteY3" fmla="*/ 0 h 6237287"/>
              <a:gd name="connsiteX4" fmla="*/ 11857038 w 12192000"/>
              <a:gd name="connsiteY4" fmla="*/ 0 h 6237287"/>
              <a:gd name="connsiteX5" fmla="*/ 12192000 w 12192000"/>
              <a:gd name="connsiteY5" fmla="*/ 0 h 6237287"/>
              <a:gd name="connsiteX6" fmla="*/ 12192000 w 12192000"/>
              <a:gd name="connsiteY6" fmla="*/ 6237287 h 6237287"/>
              <a:gd name="connsiteX7" fmla="*/ 0 w 12192000"/>
              <a:gd name="connsiteY7" fmla="*/ 6237287 h 623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237287">
                <a:moveTo>
                  <a:pt x="0" y="0"/>
                </a:moveTo>
                <a:lnTo>
                  <a:pt x="9372364" y="0"/>
                </a:lnTo>
                <a:lnTo>
                  <a:pt x="9939337" y="0"/>
                </a:lnTo>
                <a:lnTo>
                  <a:pt x="11209338" y="0"/>
                </a:lnTo>
                <a:lnTo>
                  <a:pt x="11857038" y="0"/>
                </a:lnTo>
                <a:lnTo>
                  <a:pt x="12192000" y="0"/>
                </a:lnTo>
                <a:lnTo>
                  <a:pt x="12192000" y="6237287"/>
                </a:lnTo>
                <a:lnTo>
                  <a:pt x="0" y="6237287"/>
                </a:lnTo>
                <a:close/>
              </a:path>
            </a:pathLst>
          </a:custGeom>
          <a:solidFill>
            <a:schemeClr val="bg1">
              <a:lumMod val="85000"/>
            </a:schemeClr>
          </a:solidFill>
        </p:spPr>
        <p:txBody>
          <a:bodyPr wrap="square" lIns="6804000" rIns="0" bIns="2952000" anchor="ctr" anchorCtr="0">
            <a:noAutofit/>
          </a:bodyPr>
          <a:lstStyle>
            <a:lvl1pPr algn="ctr">
              <a:lnSpc>
                <a:spcPct val="100000"/>
              </a:lnSpc>
              <a:spcBef>
                <a:spcPts val="0"/>
              </a:spcBef>
              <a:defRPr sz="1050">
                <a:solidFill>
                  <a:schemeClr val="tx1">
                    <a:lumMod val="65000"/>
                    <a:lumOff val="35000"/>
                  </a:schemeClr>
                </a:solidFill>
                <a:latin typeface="+mn-lt"/>
              </a:defRPr>
            </a:lvl1pPr>
          </a:lstStyle>
          <a:p>
            <a:r>
              <a:rPr lang="nl-NL"/>
              <a:t>Om beeld te plaatsen in dit automatisch</a:t>
            </a:r>
            <a:br>
              <a:rPr lang="nl-NL"/>
            </a:br>
            <a:r>
              <a:rPr lang="nl-NL"/>
              <a:t>beeldkader, klik op deze tekst en voeg foto in via </a:t>
            </a:r>
            <a:br>
              <a:rPr lang="nl-NL"/>
            </a:br>
            <a:r>
              <a:rPr lang="nl-NL"/>
              <a:t>de Start Tab of klik op icoon. Zie ook instructie dia.</a:t>
            </a:r>
          </a:p>
        </p:txBody>
      </p:sp>
      <p:sp>
        <p:nvSpPr>
          <p:cNvPr id="15" name="Tijdelijke aanduiding voor tekst 24">
            <a:extLst>
              <a:ext uri="{FF2B5EF4-FFF2-40B4-BE49-F238E27FC236}">
                <a16:creationId xmlns:a16="http://schemas.microsoft.com/office/drawing/2014/main" id="{72EEA72F-3A66-4920-83D8-F6273A6750C0}"/>
              </a:ext>
            </a:extLst>
          </p:cNvPr>
          <p:cNvSpPr>
            <a:spLocks noGrp="1"/>
          </p:cNvSpPr>
          <p:nvPr>
            <p:ph type="body" sz="quarter" idx="15" hasCustomPrompt="1"/>
          </p:nvPr>
        </p:nvSpPr>
        <p:spPr>
          <a:xfrm>
            <a:off x="0" y="2146500"/>
            <a:ext cx="9144000" cy="2997000"/>
          </a:xfrm>
          <a:gradFill>
            <a:gsLst>
              <a:gs pos="0">
                <a:schemeClr val="bg2">
                  <a:alpha val="0"/>
                </a:schemeClr>
              </a:gs>
              <a:gs pos="45000">
                <a:schemeClr val="bg2"/>
              </a:gs>
            </a:gsLst>
            <a:lin ang="5400000" scaled="1"/>
          </a:gradFill>
        </p:spPr>
        <p:txBody>
          <a:bodyPr>
            <a:noAutofit/>
          </a:bodyPr>
          <a:lstStyle>
            <a:lvl1pPr>
              <a:defRPr sz="150">
                <a:noFill/>
              </a:defRPr>
            </a:lvl1pPr>
          </a:lstStyle>
          <a:p>
            <a:pPr lvl="0"/>
            <a:r>
              <a:rPr lang="nl-NL"/>
              <a:t>B</a:t>
            </a:r>
          </a:p>
        </p:txBody>
      </p:sp>
      <p:sp>
        <p:nvSpPr>
          <p:cNvPr id="12" name="Tijdelijke aanduiding voor tekst 24">
            <a:extLst>
              <a:ext uri="{FF2B5EF4-FFF2-40B4-BE49-F238E27FC236}">
                <a16:creationId xmlns:a16="http://schemas.microsoft.com/office/drawing/2014/main" id="{744D4C70-5510-47E2-8F6B-E978BB962ED6}"/>
              </a:ext>
            </a:extLst>
          </p:cNvPr>
          <p:cNvSpPr>
            <a:spLocks noGrp="1"/>
          </p:cNvSpPr>
          <p:nvPr>
            <p:ph type="body" sz="quarter" idx="16" hasCustomPrompt="1"/>
          </p:nvPr>
        </p:nvSpPr>
        <p:spPr>
          <a:xfrm rot="5400000">
            <a:off x="-1856250" y="1856251"/>
            <a:ext cx="5143500" cy="1431000"/>
          </a:xfrm>
          <a:gradFill>
            <a:gsLst>
              <a:gs pos="0">
                <a:schemeClr val="bg2">
                  <a:alpha val="0"/>
                </a:schemeClr>
              </a:gs>
              <a:gs pos="100000">
                <a:schemeClr val="bg2">
                  <a:alpha val="50000"/>
                </a:schemeClr>
              </a:gs>
            </a:gsLst>
            <a:lin ang="5400000" scaled="1"/>
          </a:gradFill>
        </p:spPr>
        <p:txBody>
          <a:bodyPr>
            <a:noAutofit/>
          </a:bodyPr>
          <a:lstStyle>
            <a:lvl1pPr>
              <a:defRPr sz="150">
                <a:noFill/>
              </a:defRPr>
            </a:lvl1pPr>
          </a:lstStyle>
          <a:p>
            <a:pPr lvl="0"/>
            <a:r>
              <a:rPr lang="nl-NL"/>
              <a:t>B</a:t>
            </a:r>
          </a:p>
        </p:txBody>
      </p:sp>
      <p:sp>
        <p:nvSpPr>
          <p:cNvPr id="13" name="Tijdelijke aanduiding voor tekst 24">
            <a:extLst>
              <a:ext uri="{FF2B5EF4-FFF2-40B4-BE49-F238E27FC236}">
                <a16:creationId xmlns:a16="http://schemas.microsoft.com/office/drawing/2014/main" id="{51254F26-F8C5-4383-96A1-016096BC58C7}"/>
              </a:ext>
            </a:extLst>
          </p:cNvPr>
          <p:cNvSpPr>
            <a:spLocks noGrp="1"/>
          </p:cNvSpPr>
          <p:nvPr>
            <p:ph type="body" sz="quarter" idx="17" hasCustomPrompt="1"/>
          </p:nvPr>
        </p:nvSpPr>
        <p:spPr>
          <a:xfrm>
            <a:off x="0" y="465535"/>
            <a:ext cx="9144000" cy="783000"/>
          </a:xfrm>
          <a:gradFill flip="none" rotWithShape="1">
            <a:gsLst>
              <a:gs pos="20000">
                <a:schemeClr val="tx2">
                  <a:alpha val="0"/>
                </a:schemeClr>
              </a:gs>
              <a:gs pos="100000">
                <a:schemeClr val="tx2">
                  <a:alpha val="50000"/>
                </a:schemeClr>
              </a:gs>
            </a:gsLst>
            <a:lin ang="16200000" scaled="1"/>
            <a:tileRect/>
          </a:gradFill>
        </p:spPr>
        <p:txBody>
          <a:bodyPr>
            <a:noAutofit/>
          </a:bodyPr>
          <a:lstStyle>
            <a:lvl1pPr>
              <a:defRPr sz="150">
                <a:noFill/>
              </a:defRPr>
            </a:lvl1pPr>
          </a:lstStyle>
          <a:p>
            <a:pPr lvl="0"/>
            <a:r>
              <a:rPr lang="nl-NL"/>
              <a:t>B</a:t>
            </a:r>
          </a:p>
        </p:txBody>
      </p:sp>
      <p:sp>
        <p:nvSpPr>
          <p:cNvPr id="34" name="Rectangle">
            <a:extLst>
              <a:ext uri="{FF2B5EF4-FFF2-40B4-BE49-F238E27FC236}">
                <a16:creationId xmlns:a16="http://schemas.microsoft.com/office/drawing/2014/main" id="{E65ACD2E-6DEF-4251-8F4A-320980A5EE21}"/>
              </a:ext>
            </a:extLst>
          </p:cNvPr>
          <p:cNvSpPr/>
          <p:nvPr userDrawn="1"/>
        </p:nvSpPr>
        <p:spPr>
          <a:xfrm>
            <a:off x="4572000" y="0"/>
            <a:ext cx="4572000" cy="465504"/>
          </a:xfrm>
          <a:prstGeom prst="rect">
            <a:avLst/>
          </a:prstGeom>
          <a:solidFill>
            <a:srgbClr val="180032">
              <a:alpha val="9000"/>
            </a:srgbClr>
          </a:solidFill>
          <a:ln w="3175">
            <a:miter lim="400000"/>
          </a:ln>
        </p:spPr>
        <p:txBody>
          <a:bodyPr lIns="14288" tIns="14288" rIns="14288" bIns="14288" anchor="ctr"/>
          <a:lstStyle/>
          <a:p>
            <a:pPr algn="ctr" defTabSz="219075">
              <a:defRPr sz="3800">
                <a:solidFill>
                  <a:srgbClr val="180032"/>
                </a:solidFill>
                <a:effectLst>
                  <a:outerShdw blurRad="38100" dist="12700" dir="5400000" rotWithShape="0">
                    <a:srgbClr val="000000">
                      <a:alpha val="50000"/>
                    </a:srgbClr>
                  </a:outerShdw>
                </a:effectLst>
              </a:defRPr>
            </a:pPr>
            <a:endParaRPr sz="1425"/>
          </a:p>
        </p:txBody>
      </p:sp>
      <p:sp>
        <p:nvSpPr>
          <p:cNvPr id="2" name="Titel 1">
            <a:extLst>
              <a:ext uri="{FF2B5EF4-FFF2-40B4-BE49-F238E27FC236}">
                <a16:creationId xmlns:a16="http://schemas.microsoft.com/office/drawing/2014/main" id="{A7F182D5-A045-4BA2-A50F-CC8F33A01B2B}"/>
              </a:ext>
            </a:extLst>
          </p:cNvPr>
          <p:cNvSpPr>
            <a:spLocks noGrp="1"/>
          </p:cNvSpPr>
          <p:nvPr>
            <p:ph type="ctrTitle"/>
          </p:nvPr>
        </p:nvSpPr>
        <p:spPr>
          <a:xfrm>
            <a:off x="251223" y="1071985"/>
            <a:ext cx="5076862" cy="1758270"/>
          </a:xfrm>
        </p:spPr>
        <p:txBody>
          <a:bodyPr wrap="square" anchor="t" anchorCtr="0">
            <a:spAutoFit/>
          </a:bodyPr>
          <a:lstStyle>
            <a:lvl1pPr algn="l">
              <a:lnSpc>
                <a:spcPct val="163000"/>
              </a:lnSpc>
              <a:defRPr sz="3750">
                <a:solidFill>
                  <a:schemeClr val="bg1"/>
                </a:solidFill>
              </a:defRPr>
            </a:lvl1pPr>
          </a:lstStyle>
          <a:p>
            <a:r>
              <a:rPr lang="nl-NL"/>
              <a:t>Klik om de stijl te bewerken</a:t>
            </a:r>
          </a:p>
        </p:txBody>
      </p:sp>
      <p:sp>
        <p:nvSpPr>
          <p:cNvPr id="3" name="Ondertitel 2">
            <a:extLst>
              <a:ext uri="{FF2B5EF4-FFF2-40B4-BE49-F238E27FC236}">
                <a16:creationId xmlns:a16="http://schemas.microsoft.com/office/drawing/2014/main" id="{B332D509-B2E8-44F6-8962-B9A337BB2A22}"/>
              </a:ext>
            </a:extLst>
          </p:cNvPr>
          <p:cNvSpPr>
            <a:spLocks noGrp="1"/>
          </p:cNvSpPr>
          <p:nvPr>
            <p:ph type="subTitle" idx="1"/>
          </p:nvPr>
        </p:nvSpPr>
        <p:spPr>
          <a:xfrm>
            <a:off x="1068875" y="1485000"/>
            <a:ext cx="4251876" cy="1719942"/>
          </a:xfrm>
        </p:spPr>
        <p:txBody>
          <a:bodyPr/>
          <a:lstStyle>
            <a:lvl1pPr marL="0" indent="0" algn="l">
              <a:lnSpc>
                <a:spcPct val="254000"/>
              </a:lnSpc>
              <a:spcBef>
                <a:spcPts val="0"/>
              </a:spcBef>
              <a:buNone/>
              <a:defRPr sz="2400">
                <a:solidFill>
                  <a:schemeClr val="accent4"/>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10" name="Tijdelijke aanduiding voor tekst 24">
            <a:extLst>
              <a:ext uri="{FF2B5EF4-FFF2-40B4-BE49-F238E27FC236}">
                <a16:creationId xmlns:a16="http://schemas.microsoft.com/office/drawing/2014/main" id="{EEB98204-1BCE-4AD1-BA02-7C9E61A52C01}"/>
              </a:ext>
            </a:extLst>
          </p:cNvPr>
          <p:cNvSpPr>
            <a:spLocks noGrp="1"/>
          </p:cNvSpPr>
          <p:nvPr>
            <p:ph type="body" sz="quarter" idx="14" hasCustomPrompt="1"/>
          </p:nvPr>
        </p:nvSpPr>
        <p:spPr>
          <a:xfrm>
            <a:off x="7454317" y="126949"/>
            <a:ext cx="952501" cy="1303532"/>
          </a:xfrm>
          <a:prstGeom prst="rect">
            <a:avLst/>
          </a:prstGeom>
          <a:blipFill>
            <a:blip r:embed="rId2"/>
            <a:srcRect/>
            <a:stretch>
              <a:fillRect t="567" b="-5537"/>
            </a:stretch>
          </a:blipFill>
        </p:spPr>
        <p:txBody>
          <a:bodyPr>
            <a:noAutofit/>
          </a:bodyPr>
          <a:lstStyle>
            <a:lvl1pPr>
              <a:defRPr sz="150">
                <a:noFill/>
              </a:defRPr>
            </a:lvl1pPr>
          </a:lstStyle>
          <a:p>
            <a:pPr lvl="0"/>
            <a:r>
              <a:rPr lang="nl-NL"/>
              <a:t>B</a:t>
            </a:r>
          </a:p>
        </p:txBody>
      </p:sp>
    </p:spTree>
    <p:extLst>
      <p:ext uri="{BB962C8B-B14F-4D97-AF65-F5344CB8AC3E}">
        <p14:creationId xmlns:p14="http://schemas.microsoft.com/office/powerpoint/2010/main" val="890992703"/>
      </p:ext>
    </p:extLst>
  </p:cSld>
  <p:clrMapOvr>
    <a:masterClrMapping/>
  </p:clrMapOvr>
  <p:extLst>
    <p:ext uri="{DCECCB84-F9BA-43D5-87BE-67443E8EF086}">
      <p15:sldGuideLst xmlns:p15="http://schemas.microsoft.com/office/powerpoint/2012/main">
        <p15:guide id="1" pos="211">
          <p15:clr>
            <a:srgbClr val="FBAE40"/>
          </p15:clr>
        </p15:guide>
        <p15:guide id="2" pos="4475">
          <p15:clr>
            <a:srgbClr val="FBAE40"/>
          </p15:clr>
        </p15:guide>
        <p15:guide id="3" pos="4679">
          <p15:clr>
            <a:srgbClr val="FBAE40"/>
          </p15:clr>
        </p15:guide>
        <p15:guide id="4" pos="706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eldia - Vragen Blauw Wit">
    <p:bg>
      <p:bgPr>
        <a:solidFill>
          <a:schemeClr val="tx2"/>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91269FA-F4FF-4D21-B9CD-28B89137A752}"/>
              </a:ext>
            </a:extLst>
          </p:cNvPr>
          <p:cNvSpPr/>
          <p:nvPr userDrawn="1"/>
        </p:nvSpPr>
        <p:spPr>
          <a:xfrm>
            <a:off x="0" y="0"/>
            <a:ext cx="9144000" cy="465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14" name="Rectangle">
            <a:extLst>
              <a:ext uri="{FF2B5EF4-FFF2-40B4-BE49-F238E27FC236}">
                <a16:creationId xmlns:a16="http://schemas.microsoft.com/office/drawing/2014/main" id="{AE438714-436C-446C-BA48-456C5B1701A0}"/>
              </a:ext>
            </a:extLst>
          </p:cNvPr>
          <p:cNvSpPr/>
          <p:nvPr userDrawn="1"/>
        </p:nvSpPr>
        <p:spPr>
          <a:xfrm>
            <a:off x="4572000" y="0"/>
            <a:ext cx="4572000" cy="465504"/>
          </a:xfrm>
          <a:prstGeom prst="rect">
            <a:avLst/>
          </a:prstGeom>
          <a:solidFill>
            <a:srgbClr val="180032">
              <a:alpha val="9000"/>
            </a:srgbClr>
          </a:solidFill>
          <a:ln w="3175">
            <a:miter lim="400000"/>
          </a:ln>
        </p:spPr>
        <p:txBody>
          <a:bodyPr lIns="14288" tIns="14288" rIns="14288" bIns="14288" anchor="ctr"/>
          <a:lstStyle/>
          <a:p>
            <a:pPr algn="ctr" defTabSz="219075">
              <a:defRPr sz="3800">
                <a:solidFill>
                  <a:srgbClr val="180032"/>
                </a:solidFill>
                <a:effectLst>
                  <a:outerShdw blurRad="38100" dist="12700" dir="5400000" rotWithShape="0">
                    <a:srgbClr val="000000">
                      <a:alpha val="50000"/>
                    </a:srgbClr>
                  </a:outerShdw>
                </a:effectLst>
              </a:defRPr>
            </a:pPr>
            <a:endParaRPr sz="1425"/>
          </a:p>
        </p:txBody>
      </p:sp>
      <p:grpSp>
        <p:nvGrpSpPr>
          <p:cNvPr id="16" name="Groep 15">
            <a:extLst>
              <a:ext uri="{FF2B5EF4-FFF2-40B4-BE49-F238E27FC236}">
                <a16:creationId xmlns:a16="http://schemas.microsoft.com/office/drawing/2014/main" id="{047D0AAB-7908-4586-AD2C-DE97F681B706}"/>
              </a:ext>
            </a:extLst>
          </p:cNvPr>
          <p:cNvGrpSpPr/>
          <p:nvPr userDrawn="1"/>
        </p:nvGrpSpPr>
        <p:grpSpPr>
          <a:xfrm>
            <a:off x="0" y="0"/>
            <a:ext cx="9144000" cy="5143500"/>
            <a:chOff x="0" y="0"/>
            <a:chExt cx="12192000" cy="6858000"/>
          </a:xfrm>
        </p:grpSpPr>
        <p:sp>
          <p:nvSpPr>
            <p:cNvPr id="17" name="Rechthoek 16">
              <a:extLst>
                <a:ext uri="{FF2B5EF4-FFF2-40B4-BE49-F238E27FC236}">
                  <a16:creationId xmlns:a16="http://schemas.microsoft.com/office/drawing/2014/main" id="{CD980B5D-240C-4EF5-89F1-6F9F7DFCECEB}"/>
                </a:ext>
              </a:extLst>
            </p:cNvPr>
            <p:cNvSpPr/>
            <p:nvPr userDrawn="1"/>
          </p:nvSpPr>
          <p:spPr>
            <a:xfrm>
              <a:off x="0" y="2862000"/>
              <a:ext cx="12192000" cy="3996000"/>
            </a:xfrm>
            <a:prstGeom prst="rect">
              <a:avLst/>
            </a:prstGeom>
            <a:gradFill flip="none" rotWithShape="1">
              <a:gsLst>
                <a:gs pos="0">
                  <a:schemeClr val="bg2">
                    <a:alpha val="0"/>
                  </a:schemeClr>
                </a:gs>
                <a:gs pos="45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18" name="Rectangle">
              <a:extLst>
                <a:ext uri="{FF2B5EF4-FFF2-40B4-BE49-F238E27FC236}">
                  <a16:creationId xmlns:a16="http://schemas.microsoft.com/office/drawing/2014/main" id="{CC2ECE36-8D23-4299-93BF-8780C61FBF4B}"/>
                </a:ext>
              </a:extLst>
            </p:cNvPr>
            <p:cNvSpPr/>
            <p:nvPr userDrawn="1"/>
          </p:nvSpPr>
          <p:spPr>
            <a:xfrm rot="5400000" flipH="1">
              <a:off x="-2475000" y="2475000"/>
              <a:ext cx="6858000" cy="1908000"/>
            </a:xfrm>
            <a:prstGeom prst="rect">
              <a:avLst/>
            </a:prstGeom>
            <a:gradFill>
              <a:gsLst>
                <a:gs pos="0">
                  <a:schemeClr val="bg2">
                    <a:alpha val="0"/>
                  </a:schemeClr>
                </a:gs>
                <a:gs pos="100000">
                  <a:schemeClr val="bg2">
                    <a:alpha val="50000"/>
                  </a:schemeClr>
                </a:gs>
              </a:gsLst>
              <a:lin ang="5400000"/>
            </a:gradFill>
            <a:ln w="3175">
              <a:miter lim="400000"/>
            </a:ln>
          </p:spPr>
          <p:txBody>
            <a:bodyPr lIns="19050" tIns="19050" rIns="19050" bIns="19050" anchor="ctr"/>
            <a:lstStyle/>
            <a:p>
              <a:pPr algn="ctr" defTabSz="219075">
                <a:defRPr sz="3800">
                  <a:solidFill>
                    <a:srgbClr val="FFD400"/>
                  </a:solidFill>
                  <a:effectLst>
                    <a:outerShdw blurRad="38100" dist="12700" dir="5400000" rotWithShape="0">
                      <a:srgbClr val="000000">
                        <a:alpha val="50000"/>
                      </a:srgbClr>
                    </a:outerShdw>
                  </a:effectLst>
                </a:defRPr>
              </a:pPr>
              <a:endParaRPr sz="1425">
                <a:solidFill>
                  <a:srgbClr val="FFD400"/>
                </a:solidFill>
                <a:effectLst>
                  <a:outerShdw blurRad="38100" dist="12700" dir="5400000" rotWithShape="0">
                    <a:srgbClr val="000000">
                      <a:alpha val="50000"/>
                    </a:srgbClr>
                  </a:outerShdw>
                </a:effectLst>
              </a:endParaRPr>
            </a:p>
          </p:txBody>
        </p:sp>
        <p:sp>
          <p:nvSpPr>
            <p:cNvPr id="19" name="Rectangle">
              <a:extLst>
                <a:ext uri="{FF2B5EF4-FFF2-40B4-BE49-F238E27FC236}">
                  <a16:creationId xmlns:a16="http://schemas.microsoft.com/office/drawing/2014/main" id="{F36169DF-867D-493D-95BC-30CA3E9B5F53}"/>
                </a:ext>
              </a:extLst>
            </p:cNvPr>
            <p:cNvSpPr/>
            <p:nvPr userDrawn="1"/>
          </p:nvSpPr>
          <p:spPr>
            <a:xfrm>
              <a:off x="0" y="623132"/>
              <a:ext cx="12192000" cy="1044000"/>
            </a:xfrm>
            <a:prstGeom prst="rect">
              <a:avLst/>
            </a:prstGeom>
            <a:gradFill>
              <a:gsLst>
                <a:gs pos="0">
                  <a:schemeClr val="tx2">
                    <a:alpha val="50000"/>
                  </a:schemeClr>
                </a:gs>
                <a:gs pos="80000">
                  <a:schemeClr val="tx2">
                    <a:alpha val="0"/>
                  </a:schemeClr>
                </a:gs>
              </a:gsLst>
              <a:lin ang="5400000"/>
            </a:gradFill>
            <a:ln w="3175">
              <a:miter lim="400000"/>
            </a:ln>
          </p:spPr>
          <p:txBody>
            <a:bodyPr lIns="19050" tIns="19050" rIns="19050" bIns="19050" anchor="ctr"/>
            <a:lstStyle/>
            <a:p>
              <a:pPr algn="ctr" defTabSz="219075">
                <a:defRPr sz="3800">
                  <a:solidFill>
                    <a:srgbClr val="180032"/>
                  </a:solidFill>
                  <a:effectLst>
                    <a:outerShdw blurRad="38100" dist="12700" dir="5400000" rotWithShape="0">
                      <a:srgbClr val="000000">
                        <a:alpha val="50000"/>
                      </a:srgbClr>
                    </a:outerShdw>
                  </a:effectLst>
                </a:defRPr>
              </a:pPr>
              <a:endParaRPr sz="1425">
                <a:solidFill>
                  <a:srgbClr val="180032"/>
                </a:solidFill>
                <a:effectLst>
                  <a:outerShdw blurRad="38100" dist="12700" dir="5400000" rotWithShape="0">
                    <a:srgbClr val="000000">
                      <a:alpha val="50000"/>
                    </a:srgbClr>
                  </a:outerShdw>
                </a:effectLst>
              </a:endParaRPr>
            </a:p>
          </p:txBody>
        </p:sp>
      </p:grpSp>
      <p:sp>
        <p:nvSpPr>
          <p:cNvPr id="2" name="Titel 1">
            <a:extLst>
              <a:ext uri="{FF2B5EF4-FFF2-40B4-BE49-F238E27FC236}">
                <a16:creationId xmlns:a16="http://schemas.microsoft.com/office/drawing/2014/main" id="{A7F182D5-A045-4BA2-A50F-CC8F33A01B2B}"/>
              </a:ext>
            </a:extLst>
          </p:cNvPr>
          <p:cNvSpPr>
            <a:spLocks noGrp="1"/>
          </p:cNvSpPr>
          <p:nvPr>
            <p:ph type="ctrTitle"/>
          </p:nvPr>
        </p:nvSpPr>
        <p:spPr>
          <a:xfrm>
            <a:off x="251223" y="1071985"/>
            <a:ext cx="5076862" cy="1758270"/>
          </a:xfrm>
        </p:spPr>
        <p:txBody>
          <a:bodyPr wrap="square" anchor="t" anchorCtr="0">
            <a:spAutoFit/>
          </a:bodyPr>
          <a:lstStyle>
            <a:lvl1pPr algn="l">
              <a:lnSpc>
                <a:spcPct val="163000"/>
              </a:lnSpc>
              <a:defRPr sz="3750">
                <a:solidFill>
                  <a:schemeClr val="bg1"/>
                </a:solidFill>
              </a:defRPr>
            </a:lvl1pPr>
          </a:lstStyle>
          <a:p>
            <a:r>
              <a:rPr lang="nl-NL"/>
              <a:t>Klik om de stijl te bewerken</a:t>
            </a:r>
          </a:p>
        </p:txBody>
      </p:sp>
      <p:sp>
        <p:nvSpPr>
          <p:cNvPr id="3" name="Ondertitel 2">
            <a:extLst>
              <a:ext uri="{FF2B5EF4-FFF2-40B4-BE49-F238E27FC236}">
                <a16:creationId xmlns:a16="http://schemas.microsoft.com/office/drawing/2014/main" id="{B332D509-B2E8-44F6-8962-B9A337BB2A22}"/>
              </a:ext>
            </a:extLst>
          </p:cNvPr>
          <p:cNvSpPr>
            <a:spLocks noGrp="1"/>
          </p:cNvSpPr>
          <p:nvPr>
            <p:ph type="subTitle" idx="1"/>
          </p:nvPr>
        </p:nvSpPr>
        <p:spPr>
          <a:xfrm>
            <a:off x="1068875" y="1485000"/>
            <a:ext cx="4251876" cy="1719942"/>
          </a:xfrm>
        </p:spPr>
        <p:txBody>
          <a:bodyPr/>
          <a:lstStyle>
            <a:lvl1pPr marL="0" indent="0" algn="l">
              <a:lnSpc>
                <a:spcPct val="254000"/>
              </a:lnSpc>
              <a:spcBef>
                <a:spcPts val="0"/>
              </a:spcBef>
              <a:buNone/>
              <a:defRPr sz="2400">
                <a:solidFill>
                  <a:schemeClr val="accent3"/>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pic>
        <p:nvPicPr>
          <p:cNvPr id="12" name="Picture 11">
            <a:extLst>
              <a:ext uri="{FF2B5EF4-FFF2-40B4-BE49-F238E27FC236}">
                <a16:creationId xmlns:a16="http://schemas.microsoft.com/office/drawing/2014/main" id="{65E111EB-07D9-473A-88C8-E3A83EEF9F07}"/>
              </a:ext>
            </a:extLst>
          </p:cNvPr>
          <p:cNvPicPr>
            <a:picLocks noChangeAspect="1"/>
          </p:cNvPicPr>
          <p:nvPr userDrawn="1"/>
        </p:nvPicPr>
        <p:blipFill>
          <a:blip r:embed="rId2"/>
          <a:stretch>
            <a:fillRect/>
          </a:stretch>
        </p:blipFill>
        <p:spPr>
          <a:xfrm>
            <a:off x="7454316" y="126949"/>
            <a:ext cx="952501" cy="1303127"/>
          </a:xfrm>
          <a:prstGeom prst="rect">
            <a:avLst/>
          </a:prstGeom>
        </p:spPr>
      </p:pic>
    </p:spTree>
    <p:extLst>
      <p:ext uri="{BB962C8B-B14F-4D97-AF65-F5344CB8AC3E}">
        <p14:creationId xmlns:p14="http://schemas.microsoft.com/office/powerpoint/2010/main" val="2241529020"/>
      </p:ext>
    </p:extLst>
  </p:cSld>
  <p:clrMapOvr>
    <a:masterClrMapping/>
  </p:clrMapOvr>
  <p:extLst>
    <p:ext uri="{DCECCB84-F9BA-43D5-87BE-67443E8EF086}">
      <p15:sldGuideLst xmlns:p15="http://schemas.microsoft.com/office/powerpoint/2012/main">
        <p15:guide id="1" pos="211">
          <p15:clr>
            <a:srgbClr val="FBAE40"/>
          </p15:clr>
        </p15:guide>
        <p15:guide id="2" pos="4475">
          <p15:clr>
            <a:srgbClr val="FBAE40"/>
          </p15:clr>
        </p15:guide>
        <p15:guide id="3" pos="4679">
          <p15:clr>
            <a:srgbClr val="FBAE40"/>
          </p15:clr>
        </p15:guide>
        <p15:guide id="4" pos="706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eldia - Vragen Groen Wit">
    <p:bg>
      <p:bgPr>
        <a:solidFill>
          <a:schemeClr val="tx2"/>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91269FA-F4FF-4D21-B9CD-28B89137A752}"/>
              </a:ext>
            </a:extLst>
          </p:cNvPr>
          <p:cNvSpPr/>
          <p:nvPr userDrawn="1"/>
        </p:nvSpPr>
        <p:spPr>
          <a:xfrm>
            <a:off x="0" y="0"/>
            <a:ext cx="9144000" cy="465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14" name="Rectangle">
            <a:extLst>
              <a:ext uri="{FF2B5EF4-FFF2-40B4-BE49-F238E27FC236}">
                <a16:creationId xmlns:a16="http://schemas.microsoft.com/office/drawing/2014/main" id="{AE438714-436C-446C-BA48-456C5B1701A0}"/>
              </a:ext>
            </a:extLst>
          </p:cNvPr>
          <p:cNvSpPr/>
          <p:nvPr userDrawn="1"/>
        </p:nvSpPr>
        <p:spPr>
          <a:xfrm>
            <a:off x="4572000" y="0"/>
            <a:ext cx="4572000" cy="465504"/>
          </a:xfrm>
          <a:prstGeom prst="rect">
            <a:avLst/>
          </a:prstGeom>
          <a:solidFill>
            <a:srgbClr val="180032">
              <a:alpha val="9000"/>
            </a:srgbClr>
          </a:solidFill>
          <a:ln w="3175">
            <a:miter lim="400000"/>
          </a:ln>
        </p:spPr>
        <p:txBody>
          <a:bodyPr lIns="14288" tIns="14288" rIns="14288" bIns="14288" anchor="ctr"/>
          <a:lstStyle/>
          <a:p>
            <a:pPr algn="ctr" defTabSz="219075">
              <a:defRPr sz="3800">
                <a:solidFill>
                  <a:srgbClr val="180032"/>
                </a:solidFill>
                <a:effectLst>
                  <a:outerShdw blurRad="38100" dist="12700" dir="5400000" rotWithShape="0">
                    <a:srgbClr val="000000">
                      <a:alpha val="50000"/>
                    </a:srgbClr>
                  </a:outerShdw>
                </a:effectLst>
              </a:defRPr>
            </a:pPr>
            <a:endParaRPr sz="1425"/>
          </a:p>
        </p:txBody>
      </p:sp>
      <p:grpSp>
        <p:nvGrpSpPr>
          <p:cNvPr id="16" name="Groep 15">
            <a:extLst>
              <a:ext uri="{FF2B5EF4-FFF2-40B4-BE49-F238E27FC236}">
                <a16:creationId xmlns:a16="http://schemas.microsoft.com/office/drawing/2014/main" id="{047D0AAB-7908-4586-AD2C-DE97F681B706}"/>
              </a:ext>
            </a:extLst>
          </p:cNvPr>
          <p:cNvGrpSpPr/>
          <p:nvPr userDrawn="1"/>
        </p:nvGrpSpPr>
        <p:grpSpPr>
          <a:xfrm>
            <a:off x="0" y="0"/>
            <a:ext cx="9144000" cy="5143500"/>
            <a:chOff x="0" y="0"/>
            <a:chExt cx="12192000" cy="6858000"/>
          </a:xfrm>
        </p:grpSpPr>
        <p:sp>
          <p:nvSpPr>
            <p:cNvPr id="17" name="Rechthoek 16">
              <a:extLst>
                <a:ext uri="{FF2B5EF4-FFF2-40B4-BE49-F238E27FC236}">
                  <a16:creationId xmlns:a16="http://schemas.microsoft.com/office/drawing/2014/main" id="{CD980B5D-240C-4EF5-89F1-6F9F7DFCECEB}"/>
                </a:ext>
              </a:extLst>
            </p:cNvPr>
            <p:cNvSpPr/>
            <p:nvPr userDrawn="1"/>
          </p:nvSpPr>
          <p:spPr>
            <a:xfrm>
              <a:off x="0" y="2862000"/>
              <a:ext cx="12192000" cy="3996000"/>
            </a:xfrm>
            <a:prstGeom prst="rect">
              <a:avLst/>
            </a:prstGeom>
            <a:gradFill flip="none" rotWithShape="1">
              <a:gsLst>
                <a:gs pos="0">
                  <a:schemeClr val="bg2">
                    <a:alpha val="0"/>
                  </a:schemeClr>
                </a:gs>
                <a:gs pos="45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18" name="Rectangle">
              <a:extLst>
                <a:ext uri="{FF2B5EF4-FFF2-40B4-BE49-F238E27FC236}">
                  <a16:creationId xmlns:a16="http://schemas.microsoft.com/office/drawing/2014/main" id="{CC2ECE36-8D23-4299-93BF-8780C61FBF4B}"/>
                </a:ext>
              </a:extLst>
            </p:cNvPr>
            <p:cNvSpPr/>
            <p:nvPr userDrawn="1"/>
          </p:nvSpPr>
          <p:spPr>
            <a:xfrm rot="5400000" flipH="1">
              <a:off x="-2475000" y="2475000"/>
              <a:ext cx="6858000" cy="1908000"/>
            </a:xfrm>
            <a:prstGeom prst="rect">
              <a:avLst/>
            </a:prstGeom>
            <a:gradFill>
              <a:gsLst>
                <a:gs pos="0">
                  <a:schemeClr val="bg2">
                    <a:alpha val="0"/>
                  </a:schemeClr>
                </a:gs>
                <a:gs pos="100000">
                  <a:schemeClr val="bg2">
                    <a:alpha val="50000"/>
                  </a:schemeClr>
                </a:gs>
              </a:gsLst>
              <a:lin ang="5400000"/>
            </a:gradFill>
            <a:ln w="3175">
              <a:miter lim="400000"/>
            </a:ln>
          </p:spPr>
          <p:txBody>
            <a:bodyPr lIns="19050" tIns="19050" rIns="19050" bIns="19050" anchor="ctr"/>
            <a:lstStyle/>
            <a:p>
              <a:pPr algn="ctr" defTabSz="219075">
                <a:defRPr sz="3800">
                  <a:solidFill>
                    <a:srgbClr val="FFD400"/>
                  </a:solidFill>
                  <a:effectLst>
                    <a:outerShdw blurRad="38100" dist="12700" dir="5400000" rotWithShape="0">
                      <a:srgbClr val="000000">
                        <a:alpha val="50000"/>
                      </a:srgbClr>
                    </a:outerShdw>
                  </a:effectLst>
                </a:defRPr>
              </a:pPr>
              <a:endParaRPr sz="1425">
                <a:solidFill>
                  <a:srgbClr val="FFD400"/>
                </a:solidFill>
                <a:effectLst>
                  <a:outerShdw blurRad="38100" dist="12700" dir="5400000" rotWithShape="0">
                    <a:srgbClr val="000000">
                      <a:alpha val="50000"/>
                    </a:srgbClr>
                  </a:outerShdw>
                </a:effectLst>
              </a:endParaRPr>
            </a:p>
          </p:txBody>
        </p:sp>
        <p:sp>
          <p:nvSpPr>
            <p:cNvPr id="19" name="Rectangle">
              <a:extLst>
                <a:ext uri="{FF2B5EF4-FFF2-40B4-BE49-F238E27FC236}">
                  <a16:creationId xmlns:a16="http://schemas.microsoft.com/office/drawing/2014/main" id="{F36169DF-867D-493D-95BC-30CA3E9B5F53}"/>
                </a:ext>
              </a:extLst>
            </p:cNvPr>
            <p:cNvSpPr/>
            <p:nvPr userDrawn="1"/>
          </p:nvSpPr>
          <p:spPr>
            <a:xfrm>
              <a:off x="0" y="623132"/>
              <a:ext cx="12192000" cy="1044000"/>
            </a:xfrm>
            <a:prstGeom prst="rect">
              <a:avLst/>
            </a:prstGeom>
            <a:gradFill>
              <a:gsLst>
                <a:gs pos="0">
                  <a:schemeClr val="tx2">
                    <a:alpha val="50000"/>
                  </a:schemeClr>
                </a:gs>
                <a:gs pos="80000">
                  <a:schemeClr val="tx2">
                    <a:alpha val="0"/>
                  </a:schemeClr>
                </a:gs>
              </a:gsLst>
              <a:lin ang="5400000"/>
            </a:gradFill>
            <a:ln w="3175">
              <a:miter lim="400000"/>
            </a:ln>
          </p:spPr>
          <p:txBody>
            <a:bodyPr lIns="19050" tIns="19050" rIns="19050" bIns="19050" anchor="ctr"/>
            <a:lstStyle/>
            <a:p>
              <a:pPr algn="ctr" defTabSz="219075">
                <a:defRPr sz="3800">
                  <a:solidFill>
                    <a:srgbClr val="180032"/>
                  </a:solidFill>
                  <a:effectLst>
                    <a:outerShdw blurRad="38100" dist="12700" dir="5400000" rotWithShape="0">
                      <a:srgbClr val="000000">
                        <a:alpha val="50000"/>
                      </a:srgbClr>
                    </a:outerShdw>
                  </a:effectLst>
                </a:defRPr>
              </a:pPr>
              <a:endParaRPr sz="1425">
                <a:solidFill>
                  <a:srgbClr val="180032"/>
                </a:solidFill>
                <a:effectLst>
                  <a:outerShdw blurRad="38100" dist="12700" dir="5400000" rotWithShape="0">
                    <a:srgbClr val="000000">
                      <a:alpha val="50000"/>
                    </a:srgbClr>
                  </a:outerShdw>
                </a:effectLst>
              </a:endParaRPr>
            </a:p>
          </p:txBody>
        </p:sp>
      </p:grpSp>
      <p:sp>
        <p:nvSpPr>
          <p:cNvPr id="2" name="Titel 1">
            <a:extLst>
              <a:ext uri="{FF2B5EF4-FFF2-40B4-BE49-F238E27FC236}">
                <a16:creationId xmlns:a16="http://schemas.microsoft.com/office/drawing/2014/main" id="{A7F182D5-A045-4BA2-A50F-CC8F33A01B2B}"/>
              </a:ext>
            </a:extLst>
          </p:cNvPr>
          <p:cNvSpPr>
            <a:spLocks noGrp="1"/>
          </p:cNvSpPr>
          <p:nvPr>
            <p:ph type="ctrTitle"/>
          </p:nvPr>
        </p:nvSpPr>
        <p:spPr>
          <a:xfrm>
            <a:off x="251223" y="1071985"/>
            <a:ext cx="5076862" cy="1758270"/>
          </a:xfrm>
        </p:spPr>
        <p:txBody>
          <a:bodyPr wrap="square" anchor="t" anchorCtr="0">
            <a:spAutoFit/>
          </a:bodyPr>
          <a:lstStyle>
            <a:lvl1pPr algn="l">
              <a:lnSpc>
                <a:spcPct val="163000"/>
              </a:lnSpc>
              <a:defRPr sz="3750">
                <a:solidFill>
                  <a:schemeClr val="bg1"/>
                </a:solidFill>
              </a:defRPr>
            </a:lvl1pPr>
          </a:lstStyle>
          <a:p>
            <a:r>
              <a:rPr lang="nl-NL"/>
              <a:t>Klik om de stijl te bewerken</a:t>
            </a:r>
          </a:p>
        </p:txBody>
      </p:sp>
      <p:sp>
        <p:nvSpPr>
          <p:cNvPr id="3" name="Ondertitel 2">
            <a:extLst>
              <a:ext uri="{FF2B5EF4-FFF2-40B4-BE49-F238E27FC236}">
                <a16:creationId xmlns:a16="http://schemas.microsoft.com/office/drawing/2014/main" id="{B332D509-B2E8-44F6-8962-B9A337BB2A22}"/>
              </a:ext>
            </a:extLst>
          </p:cNvPr>
          <p:cNvSpPr>
            <a:spLocks noGrp="1"/>
          </p:cNvSpPr>
          <p:nvPr>
            <p:ph type="subTitle" idx="1"/>
          </p:nvPr>
        </p:nvSpPr>
        <p:spPr>
          <a:xfrm>
            <a:off x="1068875" y="1485000"/>
            <a:ext cx="4251876" cy="1719942"/>
          </a:xfrm>
        </p:spPr>
        <p:txBody>
          <a:bodyPr/>
          <a:lstStyle>
            <a:lvl1pPr marL="0" indent="0" algn="l">
              <a:lnSpc>
                <a:spcPct val="254000"/>
              </a:lnSpc>
              <a:spcBef>
                <a:spcPts val="0"/>
              </a:spcBef>
              <a:buNone/>
              <a:defRPr sz="2400">
                <a:solidFill>
                  <a:schemeClr val="accent4"/>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pic>
        <p:nvPicPr>
          <p:cNvPr id="12" name="Picture 11">
            <a:extLst>
              <a:ext uri="{FF2B5EF4-FFF2-40B4-BE49-F238E27FC236}">
                <a16:creationId xmlns:a16="http://schemas.microsoft.com/office/drawing/2014/main" id="{6F9767C0-586D-4AC4-B516-A0ACB4028A40}"/>
              </a:ext>
            </a:extLst>
          </p:cNvPr>
          <p:cNvPicPr>
            <a:picLocks noChangeAspect="1"/>
          </p:cNvPicPr>
          <p:nvPr userDrawn="1"/>
        </p:nvPicPr>
        <p:blipFill>
          <a:blip r:embed="rId2"/>
          <a:stretch>
            <a:fillRect/>
          </a:stretch>
        </p:blipFill>
        <p:spPr>
          <a:xfrm>
            <a:off x="7454316" y="126949"/>
            <a:ext cx="952501" cy="1303127"/>
          </a:xfrm>
          <a:prstGeom prst="rect">
            <a:avLst/>
          </a:prstGeom>
        </p:spPr>
      </p:pic>
    </p:spTree>
    <p:extLst>
      <p:ext uri="{BB962C8B-B14F-4D97-AF65-F5344CB8AC3E}">
        <p14:creationId xmlns:p14="http://schemas.microsoft.com/office/powerpoint/2010/main" val="3780128040"/>
      </p:ext>
    </p:extLst>
  </p:cSld>
  <p:clrMapOvr>
    <a:masterClrMapping/>
  </p:clrMapOvr>
  <p:extLst>
    <p:ext uri="{DCECCB84-F9BA-43D5-87BE-67443E8EF086}">
      <p15:sldGuideLst xmlns:p15="http://schemas.microsoft.com/office/powerpoint/2012/main">
        <p15:guide id="1" pos="211">
          <p15:clr>
            <a:srgbClr val="FBAE40"/>
          </p15:clr>
        </p15:guide>
        <p15:guide id="2" pos="4475">
          <p15:clr>
            <a:srgbClr val="FBAE40"/>
          </p15:clr>
        </p15:guide>
        <p15:guide id="3" pos="4679">
          <p15:clr>
            <a:srgbClr val="FBAE40"/>
          </p15:clr>
        </p15:guide>
        <p15:guide id="4" pos="706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groot Rood Zwart">
    <p:bg>
      <p:bgPr>
        <a:solidFill>
          <a:schemeClr val="tx2"/>
        </a:solidFill>
        <a:effectLst/>
      </p:bgPr>
    </p:bg>
    <p:spTree>
      <p:nvGrpSpPr>
        <p:cNvPr id="1" name=""/>
        <p:cNvGrpSpPr/>
        <p:nvPr/>
      </p:nvGrpSpPr>
      <p:grpSpPr>
        <a:xfrm>
          <a:off x="0" y="0"/>
          <a:ext cx="0" cy="0"/>
          <a:chOff x="0" y="0"/>
          <a:chExt cx="0" cy="0"/>
        </a:xfrm>
      </p:grpSpPr>
      <p:grpSp>
        <p:nvGrpSpPr>
          <p:cNvPr id="10" name="Groep 9">
            <a:extLst>
              <a:ext uri="{FF2B5EF4-FFF2-40B4-BE49-F238E27FC236}">
                <a16:creationId xmlns:a16="http://schemas.microsoft.com/office/drawing/2014/main" id="{B2D58A0C-965A-4894-B7B7-C5D461941535}"/>
              </a:ext>
            </a:extLst>
          </p:cNvPr>
          <p:cNvGrpSpPr/>
          <p:nvPr userDrawn="1"/>
        </p:nvGrpSpPr>
        <p:grpSpPr>
          <a:xfrm>
            <a:off x="0" y="0"/>
            <a:ext cx="9144000" cy="5143500"/>
            <a:chOff x="0" y="0"/>
            <a:chExt cx="12192000" cy="6858000"/>
          </a:xfrm>
        </p:grpSpPr>
        <p:sp>
          <p:nvSpPr>
            <p:cNvPr id="11" name="Rechthoek 10">
              <a:extLst>
                <a:ext uri="{FF2B5EF4-FFF2-40B4-BE49-F238E27FC236}">
                  <a16:creationId xmlns:a16="http://schemas.microsoft.com/office/drawing/2014/main" id="{5C581471-CBF8-4372-975D-AE3F0FA06DCE}"/>
                </a:ext>
              </a:extLst>
            </p:cNvPr>
            <p:cNvSpPr/>
            <p:nvPr userDrawn="1"/>
          </p:nvSpPr>
          <p:spPr>
            <a:xfrm>
              <a:off x="0" y="2862000"/>
              <a:ext cx="12192000" cy="3996000"/>
            </a:xfrm>
            <a:prstGeom prst="rect">
              <a:avLst/>
            </a:prstGeom>
            <a:gradFill flip="none" rotWithShape="1">
              <a:gsLst>
                <a:gs pos="0">
                  <a:schemeClr val="bg2">
                    <a:alpha val="0"/>
                  </a:schemeClr>
                </a:gs>
                <a:gs pos="45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12" name="Rectangle">
              <a:extLst>
                <a:ext uri="{FF2B5EF4-FFF2-40B4-BE49-F238E27FC236}">
                  <a16:creationId xmlns:a16="http://schemas.microsoft.com/office/drawing/2014/main" id="{C6FC07BB-E501-472D-872B-7D3AC6F4D986}"/>
                </a:ext>
              </a:extLst>
            </p:cNvPr>
            <p:cNvSpPr/>
            <p:nvPr userDrawn="1"/>
          </p:nvSpPr>
          <p:spPr>
            <a:xfrm rot="5400000" flipH="1">
              <a:off x="-2475000" y="2475000"/>
              <a:ext cx="6858000" cy="1908000"/>
            </a:xfrm>
            <a:prstGeom prst="rect">
              <a:avLst/>
            </a:prstGeom>
            <a:gradFill>
              <a:gsLst>
                <a:gs pos="0">
                  <a:schemeClr val="bg2">
                    <a:alpha val="0"/>
                  </a:schemeClr>
                </a:gs>
                <a:gs pos="100000">
                  <a:schemeClr val="bg2">
                    <a:alpha val="50000"/>
                  </a:schemeClr>
                </a:gs>
              </a:gsLst>
              <a:lin ang="5400000"/>
            </a:gradFill>
            <a:ln w="3175">
              <a:miter lim="400000"/>
            </a:ln>
          </p:spPr>
          <p:txBody>
            <a:bodyPr lIns="19050" tIns="19050" rIns="19050" bIns="19050" anchor="ctr"/>
            <a:lstStyle/>
            <a:p>
              <a:pPr algn="ctr" defTabSz="219075">
                <a:defRPr sz="3800">
                  <a:solidFill>
                    <a:srgbClr val="FFD400"/>
                  </a:solidFill>
                  <a:effectLst>
                    <a:outerShdw blurRad="38100" dist="12700" dir="5400000" rotWithShape="0">
                      <a:srgbClr val="000000">
                        <a:alpha val="50000"/>
                      </a:srgbClr>
                    </a:outerShdw>
                  </a:effectLst>
                </a:defRPr>
              </a:pPr>
              <a:endParaRPr sz="1425">
                <a:solidFill>
                  <a:srgbClr val="FFD400"/>
                </a:solidFill>
                <a:effectLst>
                  <a:outerShdw blurRad="38100" dist="12700" dir="5400000" rotWithShape="0">
                    <a:srgbClr val="000000">
                      <a:alpha val="50000"/>
                    </a:srgbClr>
                  </a:outerShdw>
                </a:effectLst>
              </a:endParaRPr>
            </a:p>
          </p:txBody>
        </p:sp>
        <p:sp>
          <p:nvSpPr>
            <p:cNvPr id="13" name="Rectangle">
              <a:extLst>
                <a:ext uri="{FF2B5EF4-FFF2-40B4-BE49-F238E27FC236}">
                  <a16:creationId xmlns:a16="http://schemas.microsoft.com/office/drawing/2014/main" id="{F44CE7C9-D088-4008-A92A-C410A5F0E303}"/>
                </a:ext>
              </a:extLst>
            </p:cNvPr>
            <p:cNvSpPr/>
            <p:nvPr userDrawn="1"/>
          </p:nvSpPr>
          <p:spPr>
            <a:xfrm>
              <a:off x="0" y="623132"/>
              <a:ext cx="12192000" cy="1044000"/>
            </a:xfrm>
            <a:prstGeom prst="rect">
              <a:avLst/>
            </a:prstGeom>
            <a:gradFill>
              <a:gsLst>
                <a:gs pos="0">
                  <a:schemeClr val="tx2">
                    <a:alpha val="50000"/>
                  </a:schemeClr>
                </a:gs>
                <a:gs pos="80000">
                  <a:schemeClr val="tx2">
                    <a:alpha val="0"/>
                  </a:schemeClr>
                </a:gs>
              </a:gsLst>
              <a:lin ang="5400000"/>
            </a:gradFill>
            <a:ln w="3175">
              <a:miter lim="400000"/>
            </a:ln>
          </p:spPr>
          <p:txBody>
            <a:bodyPr lIns="19050" tIns="19050" rIns="19050" bIns="19050" anchor="ctr"/>
            <a:lstStyle/>
            <a:p>
              <a:pPr algn="ctr" defTabSz="219075">
                <a:defRPr sz="3800">
                  <a:solidFill>
                    <a:srgbClr val="180032"/>
                  </a:solidFill>
                  <a:effectLst>
                    <a:outerShdw blurRad="38100" dist="12700" dir="5400000" rotWithShape="0">
                      <a:srgbClr val="000000">
                        <a:alpha val="50000"/>
                      </a:srgbClr>
                    </a:outerShdw>
                  </a:effectLst>
                </a:defRPr>
              </a:pPr>
              <a:endParaRPr sz="1425">
                <a:solidFill>
                  <a:srgbClr val="180032"/>
                </a:solidFill>
                <a:effectLst>
                  <a:outerShdw blurRad="38100" dist="12700" dir="5400000" rotWithShape="0">
                    <a:srgbClr val="000000">
                      <a:alpha val="50000"/>
                    </a:srgbClr>
                  </a:outerShdw>
                </a:effectLst>
              </a:endParaRPr>
            </a:p>
          </p:txBody>
        </p:sp>
      </p:grpSp>
      <p:sp>
        <p:nvSpPr>
          <p:cNvPr id="2" name="Titel 1">
            <a:extLst>
              <a:ext uri="{FF2B5EF4-FFF2-40B4-BE49-F238E27FC236}">
                <a16:creationId xmlns:a16="http://schemas.microsoft.com/office/drawing/2014/main" id="{A7F182D5-A045-4BA2-A50F-CC8F33A01B2B}"/>
              </a:ext>
            </a:extLst>
          </p:cNvPr>
          <p:cNvSpPr>
            <a:spLocks noGrp="1"/>
          </p:cNvSpPr>
          <p:nvPr>
            <p:ph type="ctrTitle" hasCustomPrompt="1"/>
          </p:nvPr>
        </p:nvSpPr>
        <p:spPr>
          <a:xfrm>
            <a:off x="251222" y="2380085"/>
            <a:ext cx="7101000" cy="539763"/>
          </a:xfrm>
        </p:spPr>
        <p:txBody>
          <a:bodyPr wrap="square" anchor="ctr" anchorCtr="0">
            <a:spAutoFit/>
          </a:bodyPr>
          <a:lstStyle>
            <a:lvl1pPr algn="l">
              <a:lnSpc>
                <a:spcPct val="82000"/>
              </a:lnSpc>
              <a:defRPr sz="4200">
                <a:solidFill>
                  <a:schemeClr val="bg1"/>
                </a:solidFill>
              </a:defRPr>
            </a:lvl1pPr>
          </a:lstStyle>
          <a:p>
            <a:r>
              <a:rPr lang="nl-NL"/>
              <a:t>Klik om te bewerken</a:t>
            </a:r>
          </a:p>
        </p:txBody>
      </p:sp>
      <p:pic>
        <p:nvPicPr>
          <p:cNvPr id="15" name="AmsterdamEconomicBoard_lucht_RGB_08.ai" descr="AmsterdamEconomicBoard_lucht_RGB_08.ai">
            <a:extLst>
              <a:ext uri="{FF2B5EF4-FFF2-40B4-BE49-F238E27FC236}">
                <a16:creationId xmlns:a16="http://schemas.microsoft.com/office/drawing/2014/main" id="{C8AE3834-2B22-4A49-8FDE-2BDDC67AAE28}"/>
              </a:ext>
            </a:extLst>
          </p:cNvPr>
          <p:cNvPicPr>
            <a:picLocks noChangeAspect="1"/>
          </p:cNvPicPr>
          <p:nvPr userDrawn="1"/>
        </p:nvPicPr>
        <p:blipFill>
          <a:blip r:embed="rId2"/>
          <a:stretch>
            <a:fillRect/>
          </a:stretch>
        </p:blipFill>
        <p:spPr>
          <a:xfrm>
            <a:off x="7454317" y="134092"/>
            <a:ext cx="952501" cy="952501"/>
          </a:xfrm>
          <a:prstGeom prst="rect">
            <a:avLst/>
          </a:prstGeom>
          <a:ln w="3175">
            <a:miter lim="400000"/>
          </a:ln>
        </p:spPr>
      </p:pic>
      <p:sp>
        <p:nvSpPr>
          <p:cNvPr id="8" name="Tijdelijke aanduiding voor voettekst 4">
            <a:extLst>
              <a:ext uri="{FF2B5EF4-FFF2-40B4-BE49-F238E27FC236}">
                <a16:creationId xmlns:a16="http://schemas.microsoft.com/office/drawing/2014/main" id="{E02D76AC-FA68-4578-A3C8-C2445A83598B}"/>
              </a:ext>
            </a:extLst>
          </p:cNvPr>
          <p:cNvSpPr>
            <a:spLocks noGrp="1"/>
          </p:cNvSpPr>
          <p:nvPr>
            <p:ph type="ftr" sz="quarter" idx="18"/>
          </p:nvPr>
        </p:nvSpPr>
        <p:spPr>
          <a:xfrm>
            <a:off x="4680012" y="104988"/>
            <a:ext cx="2619729" cy="127487"/>
          </a:xfrm>
        </p:spPr>
        <p:txBody>
          <a:bodyPr/>
          <a:lstStyle/>
          <a:p>
            <a:r>
              <a:rPr lang="nl-NL"/>
              <a:t>Titel presentatie - Naam presentator, datum</a:t>
            </a:r>
          </a:p>
        </p:txBody>
      </p:sp>
      <p:sp>
        <p:nvSpPr>
          <p:cNvPr id="9" name="Tijdelijke aanduiding voor dianummer 5">
            <a:extLst>
              <a:ext uri="{FF2B5EF4-FFF2-40B4-BE49-F238E27FC236}">
                <a16:creationId xmlns:a16="http://schemas.microsoft.com/office/drawing/2014/main" id="{BBD61120-336D-454C-A5B4-C583D1B33DA2}"/>
              </a:ext>
            </a:extLst>
          </p:cNvPr>
          <p:cNvSpPr>
            <a:spLocks noGrp="1"/>
          </p:cNvSpPr>
          <p:nvPr>
            <p:ph type="sldNum" sz="quarter" idx="19"/>
          </p:nvPr>
        </p:nvSpPr>
        <p:spPr>
          <a:xfrm>
            <a:off x="8649891" y="104988"/>
            <a:ext cx="242888" cy="121187"/>
          </a:xfrm>
        </p:spPr>
        <p:txBody>
          <a:bodyPr/>
          <a:lstStyle/>
          <a:p>
            <a:fld id="{D00A64DC-F9FF-4253-851C-EBD53893C199}" type="slidenum">
              <a:rPr lang="nl-NL" smtClean="0"/>
              <a:pPr/>
              <a:t>‹nr.›</a:t>
            </a:fld>
            <a:endParaRPr lang="nl-NL"/>
          </a:p>
        </p:txBody>
      </p:sp>
      <p:sp>
        <p:nvSpPr>
          <p:cNvPr id="14" name="Ondertitel 2">
            <a:extLst>
              <a:ext uri="{FF2B5EF4-FFF2-40B4-BE49-F238E27FC236}">
                <a16:creationId xmlns:a16="http://schemas.microsoft.com/office/drawing/2014/main" id="{0896DEAA-C62D-4F08-84E3-018A4E1CC9E8}"/>
              </a:ext>
            </a:extLst>
          </p:cNvPr>
          <p:cNvSpPr>
            <a:spLocks noGrp="1"/>
          </p:cNvSpPr>
          <p:nvPr>
            <p:ph type="subTitle" idx="1"/>
          </p:nvPr>
        </p:nvSpPr>
        <p:spPr>
          <a:xfrm>
            <a:off x="256835" y="4632253"/>
            <a:ext cx="7101000" cy="207749"/>
          </a:xfrm>
        </p:spPr>
        <p:txBody>
          <a:bodyPr wrap="square">
            <a:spAutoFit/>
          </a:bodyPr>
          <a:lstStyle>
            <a:lvl1pPr marL="0" indent="0" algn="l">
              <a:lnSpc>
                <a:spcPct val="90000"/>
              </a:lnSpc>
              <a:spcBef>
                <a:spcPts val="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Tree>
    <p:extLst>
      <p:ext uri="{BB962C8B-B14F-4D97-AF65-F5344CB8AC3E}">
        <p14:creationId xmlns:p14="http://schemas.microsoft.com/office/powerpoint/2010/main" val="1304136422"/>
      </p:ext>
    </p:extLst>
  </p:cSld>
  <p:clrMapOvr>
    <a:masterClrMapping/>
  </p:clrMapOvr>
  <p:extLst>
    <p:ext uri="{DCECCB84-F9BA-43D5-87BE-67443E8EF086}">
      <p15:sldGuideLst xmlns:p15="http://schemas.microsoft.com/office/powerpoint/2012/main">
        <p15:guide id="1" pos="21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groot Rood L Blauw">
    <p:bg>
      <p:bgPr>
        <a:solidFill>
          <a:schemeClr val="accent3"/>
        </a:solidFill>
        <a:effectLst/>
      </p:bgPr>
    </p:bg>
    <p:spTree>
      <p:nvGrpSpPr>
        <p:cNvPr id="1" name=""/>
        <p:cNvGrpSpPr/>
        <p:nvPr/>
      </p:nvGrpSpPr>
      <p:grpSpPr>
        <a:xfrm>
          <a:off x="0" y="0"/>
          <a:ext cx="0" cy="0"/>
          <a:chOff x="0" y="0"/>
          <a:chExt cx="0" cy="0"/>
        </a:xfrm>
      </p:grpSpPr>
      <p:grpSp>
        <p:nvGrpSpPr>
          <p:cNvPr id="10" name="Groep 9">
            <a:extLst>
              <a:ext uri="{FF2B5EF4-FFF2-40B4-BE49-F238E27FC236}">
                <a16:creationId xmlns:a16="http://schemas.microsoft.com/office/drawing/2014/main" id="{2082D4B2-BB32-49C3-A0BE-6EEAEA5AEC94}"/>
              </a:ext>
            </a:extLst>
          </p:cNvPr>
          <p:cNvGrpSpPr/>
          <p:nvPr userDrawn="1"/>
        </p:nvGrpSpPr>
        <p:grpSpPr>
          <a:xfrm>
            <a:off x="0" y="0"/>
            <a:ext cx="9144000" cy="5143500"/>
            <a:chOff x="0" y="0"/>
            <a:chExt cx="12192000" cy="6858000"/>
          </a:xfrm>
        </p:grpSpPr>
        <p:sp>
          <p:nvSpPr>
            <p:cNvPr id="11" name="Rechthoek 10">
              <a:extLst>
                <a:ext uri="{FF2B5EF4-FFF2-40B4-BE49-F238E27FC236}">
                  <a16:creationId xmlns:a16="http://schemas.microsoft.com/office/drawing/2014/main" id="{561E7EA3-84A5-4CE1-B7F6-636E03851F21}"/>
                </a:ext>
              </a:extLst>
            </p:cNvPr>
            <p:cNvSpPr/>
            <p:nvPr userDrawn="1"/>
          </p:nvSpPr>
          <p:spPr>
            <a:xfrm>
              <a:off x="0" y="2862000"/>
              <a:ext cx="12192000" cy="3996000"/>
            </a:xfrm>
            <a:prstGeom prst="rect">
              <a:avLst/>
            </a:prstGeom>
            <a:gradFill flip="none" rotWithShape="1">
              <a:gsLst>
                <a:gs pos="0">
                  <a:schemeClr val="bg2">
                    <a:alpha val="0"/>
                  </a:schemeClr>
                </a:gs>
                <a:gs pos="45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12" name="Rectangle">
              <a:extLst>
                <a:ext uri="{FF2B5EF4-FFF2-40B4-BE49-F238E27FC236}">
                  <a16:creationId xmlns:a16="http://schemas.microsoft.com/office/drawing/2014/main" id="{57A004E1-434B-497A-9327-88FAB5E98254}"/>
                </a:ext>
              </a:extLst>
            </p:cNvPr>
            <p:cNvSpPr/>
            <p:nvPr userDrawn="1"/>
          </p:nvSpPr>
          <p:spPr>
            <a:xfrm rot="5400000" flipH="1">
              <a:off x="-2475000" y="2475000"/>
              <a:ext cx="6858000" cy="1908000"/>
            </a:xfrm>
            <a:prstGeom prst="rect">
              <a:avLst/>
            </a:prstGeom>
            <a:gradFill>
              <a:gsLst>
                <a:gs pos="0">
                  <a:schemeClr val="bg2">
                    <a:alpha val="0"/>
                  </a:schemeClr>
                </a:gs>
                <a:gs pos="100000">
                  <a:schemeClr val="bg2">
                    <a:alpha val="50000"/>
                  </a:schemeClr>
                </a:gs>
              </a:gsLst>
              <a:lin ang="5400000"/>
            </a:gradFill>
            <a:ln w="3175">
              <a:miter lim="400000"/>
            </a:ln>
          </p:spPr>
          <p:txBody>
            <a:bodyPr lIns="19050" tIns="19050" rIns="19050" bIns="19050" anchor="ctr"/>
            <a:lstStyle/>
            <a:p>
              <a:pPr algn="ctr" defTabSz="219075">
                <a:defRPr sz="3800">
                  <a:solidFill>
                    <a:srgbClr val="FFD400"/>
                  </a:solidFill>
                  <a:effectLst>
                    <a:outerShdw blurRad="38100" dist="12700" dir="5400000" rotWithShape="0">
                      <a:srgbClr val="000000">
                        <a:alpha val="50000"/>
                      </a:srgbClr>
                    </a:outerShdw>
                  </a:effectLst>
                </a:defRPr>
              </a:pPr>
              <a:endParaRPr sz="1425">
                <a:solidFill>
                  <a:srgbClr val="FFD400"/>
                </a:solidFill>
                <a:effectLst>
                  <a:outerShdw blurRad="38100" dist="12700" dir="5400000" rotWithShape="0">
                    <a:srgbClr val="000000">
                      <a:alpha val="50000"/>
                    </a:srgbClr>
                  </a:outerShdw>
                </a:effectLst>
              </a:endParaRPr>
            </a:p>
          </p:txBody>
        </p:sp>
        <p:sp>
          <p:nvSpPr>
            <p:cNvPr id="13" name="Rectangle">
              <a:extLst>
                <a:ext uri="{FF2B5EF4-FFF2-40B4-BE49-F238E27FC236}">
                  <a16:creationId xmlns:a16="http://schemas.microsoft.com/office/drawing/2014/main" id="{DA33BEF1-BF1F-4711-9058-CB33904A5A0E}"/>
                </a:ext>
              </a:extLst>
            </p:cNvPr>
            <p:cNvSpPr/>
            <p:nvPr userDrawn="1"/>
          </p:nvSpPr>
          <p:spPr>
            <a:xfrm>
              <a:off x="0" y="623132"/>
              <a:ext cx="12192000" cy="1044000"/>
            </a:xfrm>
            <a:prstGeom prst="rect">
              <a:avLst/>
            </a:prstGeom>
            <a:gradFill>
              <a:gsLst>
                <a:gs pos="0">
                  <a:schemeClr val="tx2">
                    <a:alpha val="50000"/>
                  </a:schemeClr>
                </a:gs>
                <a:gs pos="80000">
                  <a:schemeClr val="tx2">
                    <a:alpha val="0"/>
                  </a:schemeClr>
                </a:gs>
              </a:gsLst>
              <a:lin ang="5400000"/>
            </a:gradFill>
            <a:ln w="3175">
              <a:miter lim="400000"/>
            </a:ln>
          </p:spPr>
          <p:txBody>
            <a:bodyPr lIns="19050" tIns="19050" rIns="19050" bIns="19050" anchor="ctr"/>
            <a:lstStyle/>
            <a:p>
              <a:pPr algn="ctr" defTabSz="219075">
                <a:defRPr sz="3800">
                  <a:solidFill>
                    <a:srgbClr val="180032"/>
                  </a:solidFill>
                  <a:effectLst>
                    <a:outerShdw blurRad="38100" dist="12700" dir="5400000" rotWithShape="0">
                      <a:srgbClr val="000000">
                        <a:alpha val="50000"/>
                      </a:srgbClr>
                    </a:outerShdw>
                  </a:effectLst>
                </a:defRPr>
              </a:pPr>
              <a:endParaRPr sz="1425">
                <a:solidFill>
                  <a:srgbClr val="180032"/>
                </a:solidFill>
                <a:effectLst>
                  <a:outerShdw blurRad="38100" dist="12700" dir="5400000" rotWithShape="0">
                    <a:srgbClr val="000000">
                      <a:alpha val="50000"/>
                    </a:srgbClr>
                  </a:outerShdw>
                </a:effectLst>
              </a:endParaRPr>
            </a:p>
          </p:txBody>
        </p:sp>
      </p:grpSp>
      <p:sp>
        <p:nvSpPr>
          <p:cNvPr id="2" name="Titel 1">
            <a:extLst>
              <a:ext uri="{FF2B5EF4-FFF2-40B4-BE49-F238E27FC236}">
                <a16:creationId xmlns:a16="http://schemas.microsoft.com/office/drawing/2014/main" id="{A7F182D5-A045-4BA2-A50F-CC8F33A01B2B}"/>
              </a:ext>
            </a:extLst>
          </p:cNvPr>
          <p:cNvSpPr>
            <a:spLocks noGrp="1"/>
          </p:cNvSpPr>
          <p:nvPr>
            <p:ph type="ctrTitle" hasCustomPrompt="1"/>
          </p:nvPr>
        </p:nvSpPr>
        <p:spPr>
          <a:xfrm>
            <a:off x="251222" y="2380085"/>
            <a:ext cx="7101000" cy="539763"/>
          </a:xfrm>
        </p:spPr>
        <p:txBody>
          <a:bodyPr wrap="square" anchor="ctr" anchorCtr="0">
            <a:spAutoFit/>
          </a:bodyPr>
          <a:lstStyle>
            <a:lvl1pPr algn="l">
              <a:lnSpc>
                <a:spcPct val="82000"/>
              </a:lnSpc>
              <a:defRPr sz="4200">
                <a:solidFill>
                  <a:schemeClr val="bg1"/>
                </a:solidFill>
              </a:defRPr>
            </a:lvl1pPr>
          </a:lstStyle>
          <a:p>
            <a:r>
              <a:rPr lang="nl-NL"/>
              <a:t>Klik om te bewerken</a:t>
            </a:r>
          </a:p>
        </p:txBody>
      </p:sp>
      <p:pic>
        <p:nvPicPr>
          <p:cNvPr id="31" name="AmsterdamEconomicBoard_lucht_RGB_08.ai" descr="AmsterdamEconomicBoard_lucht_RGB_08.ai">
            <a:extLst>
              <a:ext uri="{FF2B5EF4-FFF2-40B4-BE49-F238E27FC236}">
                <a16:creationId xmlns:a16="http://schemas.microsoft.com/office/drawing/2014/main" id="{D486EE79-DD9E-44B4-8072-0ABBD6847FCC}"/>
              </a:ext>
            </a:extLst>
          </p:cNvPr>
          <p:cNvPicPr>
            <a:picLocks noChangeAspect="1"/>
          </p:cNvPicPr>
          <p:nvPr userDrawn="1"/>
        </p:nvPicPr>
        <p:blipFill>
          <a:blip r:embed="rId2"/>
          <a:stretch>
            <a:fillRect/>
          </a:stretch>
        </p:blipFill>
        <p:spPr>
          <a:xfrm>
            <a:off x="7454317" y="134092"/>
            <a:ext cx="952501" cy="952501"/>
          </a:xfrm>
          <a:prstGeom prst="rect">
            <a:avLst/>
          </a:prstGeom>
          <a:ln w="3175">
            <a:miter lim="400000"/>
          </a:ln>
        </p:spPr>
      </p:pic>
      <p:sp>
        <p:nvSpPr>
          <p:cNvPr id="8" name="Tijdelijke aanduiding voor voettekst 4">
            <a:extLst>
              <a:ext uri="{FF2B5EF4-FFF2-40B4-BE49-F238E27FC236}">
                <a16:creationId xmlns:a16="http://schemas.microsoft.com/office/drawing/2014/main" id="{F8E17DB6-5D94-4E83-A91C-43DECED85B64}"/>
              </a:ext>
            </a:extLst>
          </p:cNvPr>
          <p:cNvSpPr>
            <a:spLocks noGrp="1"/>
          </p:cNvSpPr>
          <p:nvPr>
            <p:ph type="ftr" sz="quarter" idx="18"/>
          </p:nvPr>
        </p:nvSpPr>
        <p:spPr>
          <a:xfrm>
            <a:off x="4680012" y="104988"/>
            <a:ext cx="2619729" cy="127487"/>
          </a:xfrm>
        </p:spPr>
        <p:txBody>
          <a:bodyPr/>
          <a:lstStyle/>
          <a:p>
            <a:r>
              <a:rPr lang="nl-NL"/>
              <a:t>Titel presentatie - Naam presentator, datum</a:t>
            </a:r>
          </a:p>
        </p:txBody>
      </p:sp>
      <p:sp>
        <p:nvSpPr>
          <p:cNvPr id="9" name="Tijdelijke aanduiding voor dianummer 5">
            <a:extLst>
              <a:ext uri="{FF2B5EF4-FFF2-40B4-BE49-F238E27FC236}">
                <a16:creationId xmlns:a16="http://schemas.microsoft.com/office/drawing/2014/main" id="{3308FC3B-922B-4B09-9B5C-58454DE7ED56}"/>
              </a:ext>
            </a:extLst>
          </p:cNvPr>
          <p:cNvSpPr>
            <a:spLocks noGrp="1"/>
          </p:cNvSpPr>
          <p:nvPr>
            <p:ph type="sldNum" sz="quarter" idx="19"/>
          </p:nvPr>
        </p:nvSpPr>
        <p:spPr>
          <a:xfrm>
            <a:off x="8649891" y="104988"/>
            <a:ext cx="242888" cy="121187"/>
          </a:xfrm>
        </p:spPr>
        <p:txBody>
          <a:bodyPr/>
          <a:lstStyle/>
          <a:p>
            <a:fld id="{D00A64DC-F9FF-4253-851C-EBD53893C199}" type="slidenum">
              <a:rPr lang="nl-NL" smtClean="0"/>
              <a:pPr/>
              <a:t>‹nr.›</a:t>
            </a:fld>
            <a:endParaRPr lang="nl-NL"/>
          </a:p>
        </p:txBody>
      </p:sp>
      <p:sp>
        <p:nvSpPr>
          <p:cNvPr id="14" name="Ondertitel 2">
            <a:extLst>
              <a:ext uri="{FF2B5EF4-FFF2-40B4-BE49-F238E27FC236}">
                <a16:creationId xmlns:a16="http://schemas.microsoft.com/office/drawing/2014/main" id="{65949663-2A28-4461-A73E-5E3707DD9391}"/>
              </a:ext>
            </a:extLst>
          </p:cNvPr>
          <p:cNvSpPr>
            <a:spLocks noGrp="1"/>
          </p:cNvSpPr>
          <p:nvPr>
            <p:ph type="subTitle" idx="1"/>
          </p:nvPr>
        </p:nvSpPr>
        <p:spPr>
          <a:xfrm>
            <a:off x="256835" y="4632253"/>
            <a:ext cx="7101000" cy="207749"/>
          </a:xfrm>
        </p:spPr>
        <p:txBody>
          <a:bodyPr wrap="square">
            <a:spAutoFit/>
          </a:bodyPr>
          <a:lstStyle>
            <a:lvl1pPr marL="0" indent="0" algn="l">
              <a:lnSpc>
                <a:spcPct val="90000"/>
              </a:lnSpc>
              <a:spcBef>
                <a:spcPts val="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Tree>
    <p:extLst>
      <p:ext uri="{BB962C8B-B14F-4D97-AF65-F5344CB8AC3E}">
        <p14:creationId xmlns:p14="http://schemas.microsoft.com/office/powerpoint/2010/main" val="2021441191"/>
      </p:ext>
    </p:extLst>
  </p:cSld>
  <p:clrMapOvr>
    <a:masterClrMapping/>
  </p:clrMapOvr>
  <p:extLst>
    <p:ext uri="{DCECCB84-F9BA-43D5-87BE-67443E8EF086}">
      <p15:sldGuideLst xmlns:p15="http://schemas.microsoft.com/office/powerpoint/2012/main">
        <p15:guide id="1" pos="21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iteldia test">
  <p:cSld name="1_Titeldia test">
    <p:spTree>
      <p:nvGrpSpPr>
        <p:cNvPr id="1" name="Shape 245"/>
        <p:cNvGrpSpPr/>
        <p:nvPr/>
      </p:nvGrpSpPr>
      <p:grpSpPr>
        <a:xfrm>
          <a:off x="0" y="0"/>
          <a:ext cx="0" cy="0"/>
          <a:chOff x="0" y="0"/>
          <a:chExt cx="0" cy="0"/>
        </a:xfrm>
      </p:grpSpPr>
      <p:sp>
        <p:nvSpPr>
          <p:cNvPr id="246" name="Google Shape;246;p26"/>
          <p:cNvSpPr>
            <a:spLocks noGrp="1"/>
          </p:cNvSpPr>
          <p:nvPr>
            <p:ph type="pic" idx="2"/>
          </p:nvPr>
        </p:nvSpPr>
        <p:spPr>
          <a:xfrm>
            <a:off x="0" y="465535"/>
            <a:ext cx="9144000" cy="4677965"/>
          </a:xfrm>
          <a:prstGeom prst="rect">
            <a:avLst/>
          </a:prstGeom>
          <a:solidFill>
            <a:srgbClr val="D8D8D8"/>
          </a:solidFill>
          <a:ln>
            <a:noFill/>
          </a:ln>
        </p:spPr>
      </p:sp>
      <p:sp>
        <p:nvSpPr>
          <p:cNvPr id="247" name="Google Shape;247;p26"/>
          <p:cNvSpPr txBox="1">
            <a:spLocks noGrp="1"/>
          </p:cNvSpPr>
          <p:nvPr>
            <p:ph type="body" idx="1"/>
          </p:nvPr>
        </p:nvSpPr>
        <p:spPr>
          <a:xfrm>
            <a:off x="0" y="2146500"/>
            <a:ext cx="9144000" cy="2997000"/>
          </a:xfrm>
          <a:prstGeom prst="rect">
            <a:avLst/>
          </a:prstGeom>
          <a:gradFill>
            <a:gsLst>
              <a:gs pos="0">
                <a:srgbClr val="F50019">
                  <a:alpha val="0"/>
                </a:srgbClr>
              </a:gs>
              <a:gs pos="45000">
                <a:schemeClr val="lt2"/>
              </a:gs>
              <a:gs pos="100000">
                <a:schemeClr val="lt2"/>
              </a:gs>
            </a:gsLst>
            <a:lin ang="54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8" name="Google Shape;248;p26"/>
          <p:cNvSpPr txBox="1">
            <a:spLocks noGrp="1"/>
          </p:cNvSpPr>
          <p:nvPr>
            <p:ph type="body" idx="3"/>
          </p:nvPr>
        </p:nvSpPr>
        <p:spPr>
          <a:xfrm rot="5400000">
            <a:off x="-1856250" y="1856251"/>
            <a:ext cx="5143500" cy="1431000"/>
          </a:xfrm>
          <a:prstGeom prst="rect">
            <a:avLst/>
          </a:prstGeom>
          <a:gradFill>
            <a:gsLst>
              <a:gs pos="0">
                <a:srgbClr val="F50019">
                  <a:alpha val="0"/>
                </a:srgbClr>
              </a:gs>
              <a:gs pos="100000">
                <a:srgbClr val="F50019">
                  <a:alpha val="49803"/>
                </a:srgbClr>
              </a:gs>
            </a:gsLst>
            <a:lin ang="54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9" name="Google Shape;249;p26"/>
          <p:cNvSpPr txBox="1">
            <a:spLocks noGrp="1"/>
          </p:cNvSpPr>
          <p:nvPr>
            <p:ph type="body" idx="4"/>
          </p:nvPr>
        </p:nvSpPr>
        <p:spPr>
          <a:xfrm>
            <a:off x="0" y="465535"/>
            <a:ext cx="9144000" cy="783000"/>
          </a:xfrm>
          <a:prstGeom prst="rect">
            <a:avLst/>
          </a:prstGeom>
          <a:gradFill>
            <a:gsLst>
              <a:gs pos="0">
                <a:srgbClr val="180032">
                  <a:alpha val="0"/>
                </a:srgbClr>
              </a:gs>
              <a:gs pos="20000">
                <a:srgbClr val="180032">
                  <a:alpha val="0"/>
                </a:srgbClr>
              </a:gs>
              <a:gs pos="100000">
                <a:srgbClr val="180032">
                  <a:alpha val="49803"/>
                </a:srgbClr>
              </a:gs>
            </a:gsLst>
            <a:lin ang="162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0" name="Google Shape;250;p26"/>
          <p:cNvSpPr/>
          <p:nvPr/>
        </p:nvSpPr>
        <p:spPr>
          <a:xfrm>
            <a:off x="4572000" y="0"/>
            <a:ext cx="4572000" cy="465504"/>
          </a:xfrm>
          <a:prstGeom prst="rect">
            <a:avLst/>
          </a:prstGeom>
          <a:solidFill>
            <a:srgbClr val="180032">
              <a:alpha val="8627"/>
            </a:srgbClr>
          </a:soli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251" name="Google Shape;251;p26"/>
          <p:cNvSpPr txBox="1">
            <a:spLocks noGrp="1"/>
          </p:cNvSpPr>
          <p:nvPr>
            <p:ph type="ctrTitle"/>
          </p:nvPr>
        </p:nvSpPr>
        <p:spPr>
          <a:xfrm>
            <a:off x="251222" y="1414193"/>
            <a:ext cx="5076862" cy="950357"/>
          </a:xfrm>
          <a:prstGeom prst="rect">
            <a:avLst/>
          </a:prstGeom>
          <a:noFill/>
          <a:ln>
            <a:noFill/>
          </a:ln>
        </p:spPr>
        <p:txBody>
          <a:bodyPr spcFirstLastPara="1" wrap="square" lIns="0" tIns="0" rIns="0" bIns="0" anchor="t" anchorCtr="0">
            <a:spAutoFit/>
          </a:bodyPr>
          <a:lstStyle>
            <a:lvl1pPr lvl="0" algn="l">
              <a:lnSpc>
                <a:spcPct val="82000"/>
              </a:lnSpc>
              <a:spcBef>
                <a:spcPts val="0"/>
              </a:spcBef>
              <a:spcAft>
                <a:spcPts val="0"/>
              </a:spcAft>
              <a:buClr>
                <a:schemeClr val="lt1"/>
              </a:buClr>
              <a:buSzPts val="3800"/>
              <a:buFont typeface="Arial"/>
              <a:buNone/>
              <a:defRPr sz="38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2" name="Google Shape;252;p26"/>
          <p:cNvSpPr txBox="1">
            <a:spLocks noGrp="1"/>
          </p:cNvSpPr>
          <p:nvPr>
            <p:ph type="subTitle" idx="5"/>
          </p:nvPr>
        </p:nvSpPr>
        <p:spPr>
          <a:xfrm>
            <a:off x="5571111" y="3291306"/>
            <a:ext cx="2835893" cy="415499"/>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1500"/>
              <a:buNone/>
              <a:defRPr sz="1500">
                <a:solidFill>
                  <a:schemeClr val="lt1"/>
                </a:solidFill>
              </a:defRPr>
            </a:lvl1pPr>
            <a:lvl2pPr lvl="1" algn="ctr">
              <a:lnSpc>
                <a:spcPct val="95000"/>
              </a:lnSpc>
              <a:spcBef>
                <a:spcPts val="500"/>
              </a:spcBef>
              <a:spcAft>
                <a:spcPts val="0"/>
              </a:spcAft>
              <a:buClr>
                <a:schemeClr val="dk2"/>
              </a:buClr>
              <a:buSzPts val="1500"/>
              <a:buNone/>
              <a:defRPr sz="1500"/>
            </a:lvl2pPr>
            <a:lvl3pPr lvl="2" algn="ctr">
              <a:lnSpc>
                <a:spcPct val="95000"/>
              </a:lnSpc>
              <a:spcBef>
                <a:spcPts val="500"/>
              </a:spcBef>
              <a:spcAft>
                <a:spcPts val="0"/>
              </a:spcAft>
              <a:buClr>
                <a:schemeClr val="dk2"/>
              </a:buClr>
              <a:buSzPts val="1400"/>
              <a:buNone/>
              <a:defRPr sz="1400"/>
            </a:lvl3pPr>
            <a:lvl4pPr lvl="3" algn="ctr">
              <a:lnSpc>
                <a:spcPct val="95000"/>
              </a:lnSpc>
              <a:spcBef>
                <a:spcPts val="500"/>
              </a:spcBef>
              <a:spcAft>
                <a:spcPts val="0"/>
              </a:spcAft>
              <a:buClr>
                <a:schemeClr val="dk2"/>
              </a:buClr>
              <a:buSzPts val="1200"/>
              <a:buNone/>
              <a:defRPr sz="1200"/>
            </a:lvl4pPr>
            <a:lvl5pPr lvl="4" algn="ctr">
              <a:lnSpc>
                <a:spcPct val="95000"/>
              </a:lnSpc>
              <a:spcBef>
                <a:spcPts val="5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53" name="Google Shape;253;p26"/>
          <p:cNvSpPr txBox="1">
            <a:spLocks noGrp="1"/>
          </p:cNvSpPr>
          <p:nvPr>
            <p:ph type="body" idx="6"/>
          </p:nvPr>
        </p:nvSpPr>
        <p:spPr>
          <a:xfrm>
            <a:off x="7454317" y="126949"/>
            <a:ext cx="952501" cy="1303532"/>
          </a:xfrm>
          <a:prstGeom prst="rect">
            <a:avLst/>
          </a:prstGeom>
          <a:blipFill rotWithShape="1">
            <a:blip r:embed="rId2">
              <a:alphaModFix/>
            </a:blip>
            <a:stretch>
              <a:fillRect t="566" b="-5534"/>
            </a:stretch>
          </a:blip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158">
          <p15:clr>
            <a:srgbClr val="FBAE40"/>
          </p15:clr>
        </p15:guide>
        <p15:guide id="2" pos="3356">
          <p15:clr>
            <a:srgbClr val="FBAE40"/>
          </p15:clr>
        </p15:guide>
        <p15:guide id="3" pos="3509">
          <p15:clr>
            <a:srgbClr val="FBAE40"/>
          </p15:clr>
        </p15:guide>
        <p15:guide id="4" pos="529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 groot Rood L Groen">
    <p:bg>
      <p:bgPr>
        <a:solidFill>
          <a:schemeClr val="accent4"/>
        </a:solidFill>
        <a:effectLst/>
      </p:bgPr>
    </p:bg>
    <p:spTree>
      <p:nvGrpSpPr>
        <p:cNvPr id="1" name=""/>
        <p:cNvGrpSpPr/>
        <p:nvPr/>
      </p:nvGrpSpPr>
      <p:grpSpPr>
        <a:xfrm>
          <a:off x="0" y="0"/>
          <a:ext cx="0" cy="0"/>
          <a:chOff x="0" y="0"/>
          <a:chExt cx="0" cy="0"/>
        </a:xfrm>
      </p:grpSpPr>
      <p:grpSp>
        <p:nvGrpSpPr>
          <p:cNvPr id="10" name="Groep 9">
            <a:extLst>
              <a:ext uri="{FF2B5EF4-FFF2-40B4-BE49-F238E27FC236}">
                <a16:creationId xmlns:a16="http://schemas.microsoft.com/office/drawing/2014/main" id="{F6684537-ECAD-4691-8C93-500B47C1321C}"/>
              </a:ext>
            </a:extLst>
          </p:cNvPr>
          <p:cNvGrpSpPr/>
          <p:nvPr userDrawn="1"/>
        </p:nvGrpSpPr>
        <p:grpSpPr>
          <a:xfrm>
            <a:off x="0" y="0"/>
            <a:ext cx="9144000" cy="5143500"/>
            <a:chOff x="0" y="0"/>
            <a:chExt cx="12192000" cy="6858000"/>
          </a:xfrm>
        </p:grpSpPr>
        <p:sp>
          <p:nvSpPr>
            <p:cNvPr id="11" name="Rechthoek 10">
              <a:extLst>
                <a:ext uri="{FF2B5EF4-FFF2-40B4-BE49-F238E27FC236}">
                  <a16:creationId xmlns:a16="http://schemas.microsoft.com/office/drawing/2014/main" id="{6C807654-42F3-4A7B-9C17-E669C9495AEB}"/>
                </a:ext>
              </a:extLst>
            </p:cNvPr>
            <p:cNvSpPr/>
            <p:nvPr userDrawn="1"/>
          </p:nvSpPr>
          <p:spPr>
            <a:xfrm>
              <a:off x="0" y="2862000"/>
              <a:ext cx="12192000" cy="3996000"/>
            </a:xfrm>
            <a:prstGeom prst="rect">
              <a:avLst/>
            </a:prstGeom>
            <a:gradFill flip="none" rotWithShape="1">
              <a:gsLst>
                <a:gs pos="0">
                  <a:schemeClr val="bg2">
                    <a:alpha val="0"/>
                  </a:schemeClr>
                </a:gs>
                <a:gs pos="45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12" name="Rectangle">
              <a:extLst>
                <a:ext uri="{FF2B5EF4-FFF2-40B4-BE49-F238E27FC236}">
                  <a16:creationId xmlns:a16="http://schemas.microsoft.com/office/drawing/2014/main" id="{53D93BE4-B79D-4975-89EE-F193D4DAB3B9}"/>
                </a:ext>
              </a:extLst>
            </p:cNvPr>
            <p:cNvSpPr/>
            <p:nvPr userDrawn="1"/>
          </p:nvSpPr>
          <p:spPr>
            <a:xfrm rot="5400000" flipH="1">
              <a:off x="-2475000" y="2475000"/>
              <a:ext cx="6858000" cy="1908000"/>
            </a:xfrm>
            <a:prstGeom prst="rect">
              <a:avLst/>
            </a:prstGeom>
            <a:gradFill>
              <a:gsLst>
                <a:gs pos="0">
                  <a:schemeClr val="bg2">
                    <a:alpha val="0"/>
                  </a:schemeClr>
                </a:gs>
                <a:gs pos="100000">
                  <a:schemeClr val="bg2">
                    <a:alpha val="50000"/>
                  </a:schemeClr>
                </a:gs>
              </a:gsLst>
              <a:lin ang="5400000"/>
            </a:gradFill>
            <a:ln w="3175">
              <a:miter lim="400000"/>
            </a:ln>
          </p:spPr>
          <p:txBody>
            <a:bodyPr lIns="19050" tIns="19050" rIns="19050" bIns="19050" anchor="ctr"/>
            <a:lstStyle/>
            <a:p>
              <a:pPr algn="ctr" defTabSz="219075">
                <a:defRPr sz="3800">
                  <a:solidFill>
                    <a:srgbClr val="FFD400"/>
                  </a:solidFill>
                  <a:effectLst>
                    <a:outerShdw blurRad="38100" dist="12700" dir="5400000" rotWithShape="0">
                      <a:srgbClr val="000000">
                        <a:alpha val="50000"/>
                      </a:srgbClr>
                    </a:outerShdw>
                  </a:effectLst>
                </a:defRPr>
              </a:pPr>
              <a:endParaRPr sz="1425">
                <a:solidFill>
                  <a:srgbClr val="FFD400"/>
                </a:solidFill>
                <a:effectLst>
                  <a:outerShdw blurRad="38100" dist="12700" dir="5400000" rotWithShape="0">
                    <a:srgbClr val="000000">
                      <a:alpha val="50000"/>
                    </a:srgbClr>
                  </a:outerShdw>
                </a:effectLst>
              </a:endParaRPr>
            </a:p>
          </p:txBody>
        </p:sp>
        <p:sp>
          <p:nvSpPr>
            <p:cNvPr id="13" name="Rectangle">
              <a:extLst>
                <a:ext uri="{FF2B5EF4-FFF2-40B4-BE49-F238E27FC236}">
                  <a16:creationId xmlns:a16="http://schemas.microsoft.com/office/drawing/2014/main" id="{8E5C6C9B-8091-4489-AC36-4985F892BE7E}"/>
                </a:ext>
              </a:extLst>
            </p:cNvPr>
            <p:cNvSpPr/>
            <p:nvPr userDrawn="1"/>
          </p:nvSpPr>
          <p:spPr>
            <a:xfrm>
              <a:off x="0" y="623132"/>
              <a:ext cx="12192000" cy="1044000"/>
            </a:xfrm>
            <a:prstGeom prst="rect">
              <a:avLst/>
            </a:prstGeom>
            <a:gradFill>
              <a:gsLst>
                <a:gs pos="0">
                  <a:schemeClr val="tx2">
                    <a:alpha val="50000"/>
                  </a:schemeClr>
                </a:gs>
                <a:gs pos="80000">
                  <a:schemeClr val="tx2">
                    <a:alpha val="0"/>
                  </a:schemeClr>
                </a:gs>
              </a:gsLst>
              <a:lin ang="5400000"/>
            </a:gradFill>
            <a:ln w="3175">
              <a:miter lim="400000"/>
            </a:ln>
          </p:spPr>
          <p:txBody>
            <a:bodyPr lIns="19050" tIns="19050" rIns="19050" bIns="19050" anchor="ctr"/>
            <a:lstStyle/>
            <a:p>
              <a:pPr algn="ctr" defTabSz="219075">
                <a:defRPr sz="3800">
                  <a:solidFill>
                    <a:srgbClr val="180032"/>
                  </a:solidFill>
                  <a:effectLst>
                    <a:outerShdw blurRad="38100" dist="12700" dir="5400000" rotWithShape="0">
                      <a:srgbClr val="000000">
                        <a:alpha val="50000"/>
                      </a:srgbClr>
                    </a:outerShdw>
                  </a:effectLst>
                </a:defRPr>
              </a:pPr>
              <a:endParaRPr sz="1425">
                <a:solidFill>
                  <a:srgbClr val="180032"/>
                </a:solidFill>
                <a:effectLst>
                  <a:outerShdw blurRad="38100" dist="12700" dir="5400000" rotWithShape="0">
                    <a:srgbClr val="000000">
                      <a:alpha val="50000"/>
                    </a:srgbClr>
                  </a:outerShdw>
                </a:effectLst>
              </a:endParaRPr>
            </a:p>
          </p:txBody>
        </p:sp>
      </p:grpSp>
      <p:sp>
        <p:nvSpPr>
          <p:cNvPr id="2" name="Titel 1">
            <a:extLst>
              <a:ext uri="{FF2B5EF4-FFF2-40B4-BE49-F238E27FC236}">
                <a16:creationId xmlns:a16="http://schemas.microsoft.com/office/drawing/2014/main" id="{A7F182D5-A045-4BA2-A50F-CC8F33A01B2B}"/>
              </a:ext>
            </a:extLst>
          </p:cNvPr>
          <p:cNvSpPr>
            <a:spLocks noGrp="1"/>
          </p:cNvSpPr>
          <p:nvPr>
            <p:ph type="ctrTitle" hasCustomPrompt="1"/>
          </p:nvPr>
        </p:nvSpPr>
        <p:spPr>
          <a:xfrm>
            <a:off x="251222" y="2380085"/>
            <a:ext cx="7101000" cy="539763"/>
          </a:xfrm>
        </p:spPr>
        <p:txBody>
          <a:bodyPr wrap="square" anchor="ctr" anchorCtr="0">
            <a:spAutoFit/>
          </a:bodyPr>
          <a:lstStyle>
            <a:lvl1pPr algn="l">
              <a:lnSpc>
                <a:spcPct val="82000"/>
              </a:lnSpc>
              <a:defRPr sz="4200">
                <a:solidFill>
                  <a:schemeClr val="bg1"/>
                </a:solidFill>
              </a:defRPr>
            </a:lvl1pPr>
          </a:lstStyle>
          <a:p>
            <a:r>
              <a:rPr lang="nl-NL"/>
              <a:t>Klik om te bewerken</a:t>
            </a:r>
          </a:p>
        </p:txBody>
      </p:sp>
      <p:pic>
        <p:nvPicPr>
          <p:cNvPr id="26" name="AmsterdamEconomicBoard_mint_RGB_02.ai" descr="AmsterdamEconomicBoard_mint_RGB_02.ai">
            <a:extLst>
              <a:ext uri="{FF2B5EF4-FFF2-40B4-BE49-F238E27FC236}">
                <a16:creationId xmlns:a16="http://schemas.microsoft.com/office/drawing/2014/main" id="{385999DC-3004-4199-9E6A-80208DD80A62}"/>
              </a:ext>
            </a:extLst>
          </p:cNvPr>
          <p:cNvPicPr>
            <a:picLocks noChangeAspect="1"/>
          </p:cNvPicPr>
          <p:nvPr userDrawn="1"/>
        </p:nvPicPr>
        <p:blipFill>
          <a:blip r:embed="rId2"/>
          <a:stretch>
            <a:fillRect/>
          </a:stretch>
        </p:blipFill>
        <p:spPr>
          <a:xfrm>
            <a:off x="7454317" y="134092"/>
            <a:ext cx="952501" cy="952501"/>
          </a:xfrm>
          <a:prstGeom prst="rect">
            <a:avLst/>
          </a:prstGeom>
          <a:ln w="3175">
            <a:miter lim="400000"/>
          </a:ln>
        </p:spPr>
      </p:pic>
      <p:sp>
        <p:nvSpPr>
          <p:cNvPr id="8" name="Tijdelijke aanduiding voor voettekst 4">
            <a:extLst>
              <a:ext uri="{FF2B5EF4-FFF2-40B4-BE49-F238E27FC236}">
                <a16:creationId xmlns:a16="http://schemas.microsoft.com/office/drawing/2014/main" id="{AEB28873-5721-4333-BCB2-20DB14584C43}"/>
              </a:ext>
            </a:extLst>
          </p:cNvPr>
          <p:cNvSpPr>
            <a:spLocks noGrp="1"/>
          </p:cNvSpPr>
          <p:nvPr>
            <p:ph type="ftr" sz="quarter" idx="18"/>
          </p:nvPr>
        </p:nvSpPr>
        <p:spPr>
          <a:xfrm>
            <a:off x="4680012" y="104988"/>
            <a:ext cx="2619729" cy="127487"/>
          </a:xfrm>
        </p:spPr>
        <p:txBody>
          <a:bodyPr/>
          <a:lstStyle/>
          <a:p>
            <a:r>
              <a:rPr lang="nl-NL"/>
              <a:t>Titel presentatie - Naam presentator, datum</a:t>
            </a:r>
          </a:p>
        </p:txBody>
      </p:sp>
      <p:sp>
        <p:nvSpPr>
          <p:cNvPr id="9" name="Tijdelijke aanduiding voor dianummer 5">
            <a:extLst>
              <a:ext uri="{FF2B5EF4-FFF2-40B4-BE49-F238E27FC236}">
                <a16:creationId xmlns:a16="http://schemas.microsoft.com/office/drawing/2014/main" id="{3D059E32-8885-490A-A523-E4D265D99684}"/>
              </a:ext>
            </a:extLst>
          </p:cNvPr>
          <p:cNvSpPr>
            <a:spLocks noGrp="1"/>
          </p:cNvSpPr>
          <p:nvPr>
            <p:ph type="sldNum" sz="quarter" idx="19"/>
          </p:nvPr>
        </p:nvSpPr>
        <p:spPr>
          <a:xfrm>
            <a:off x="8649891" y="104988"/>
            <a:ext cx="242888" cy="121187"/>
          </a:xfrm>
        </p:spPr>
        <p:txBody>
          <a:bodyPr/>
          <a:lstStyle/>
          <a:p>
            <a:fld id="{D00A64DC-F9FF-4253-851C-EBD53893C199}" type="slidenum">
              <a:rPr lang="nl-NL" smtClean="0"/>
              <a:pPr/>
              <a:t>‹nr.›</a:t>
            </a:fld>
            <a:endParaRPr lang="nl-NL"/>
          </a:p>
        </p:txBody>
      </p:sp>
      <p:sp>
        <p:nvSpPr>
          <p:cNvPr id="14" name="Ondertitel 2">
            <a:extLst>
              <a:ext uri="{FF2B5EF4-FFF2-40B4-BE49-F238E27FC236}">
                <a16:creationId xmlns:a16="http://schemas.microsoft.com/office/drawing/2014/main" id="{74816A31-EE24-4C2F-B2B1-422317E9DD93}"/>
              </a:ext>
            </a:extLst>
          </p:cNvPr>
          <p:cNvSpPr>
            <a:spLocks noGrp="1"/>
          </p:cNvSpPr>
          <p:nvPr>
            <p:ph type="subTitle" idx="1"/>
          </p:nvPr>
        </p:nvSpPr>
        <p:spPr>
          <a:xfrm>
            <a:off x="256835" y="4632253"/>
            <a:ext cx="7101000" cy="207749"/>
          </a:xfrm>
        </p:spPr>
        <p:txBody>
          <a:bodyPr wrap="square">
            <a:spAutoFit/>
          </a:bodyPr>
          <a:lstStyle>
            <a:lvl1pPr marL="0" indent="0" algn="l">
              <a:lnSpc>
                <a:spcPct val="90000"/>
              </a:lnSpc>
              <a:spcBef>
                <a:spcPts val="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Tree>
    <p:extLst>
      <p:ext uri="{BB962C8B-B14F-4D97-AF65-F5344CB8AC3E}">
        <p14:creationId xmlns:p14="http://schemas.microsoft.com/office/powerpoint/2010/main" val="3239986777"/>
      </p:ext>
    </p:extLst>
  </p:cSld>
  <p:clrMapOvr>
    <a:masterClrMapping/>
  </p:clrMapOvr>
  <p:extLst>
    <p:ext uri="{DCECCB84-F9BA-43D5-87BE-67443E8EF086}">
      <p15:sldGuideLst xmlns:p15="http://schemas.microsoft.com/office/powerpoint/2012/main">
        <p15:guide id="1" pos="21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 groot Rood L Rood">
    <p:bg>
      <p:bgPr>
        <a:solidFill>
          <a:schemeClr val="accent5"/>
        </a:solidFill>
        <a:effectLst/>
      </p:bgPr>
    </p:bg>
    <p:spTree>
      <p:nvGrpSpPr>
        <p:cNvPr id="1" name=""/>
        <p:cNvGrpSpPr/>
        <p:nvPr/>
      </p:nvGrpSpPr>
      <p:grpSpPr>
        <a:xfrm>
          <a:off x="0" y="0"/>
          <a:ext cx="0" cy="0"/>
          <a:chOff x="0" y="0"/>
          <a:chExt cx="0" cy="0"/>
        </a:xfrm>
      </p:grpSpPr>
      <p:grpSp>
        <p:nvGrpSpPr>
          <p:cNvPr id="10" name="Groep 9">
            <a:extLst>
              <a:ext uri="{FF2B5EF4-FFF2-40B4-BE49-F238E27FC236}">
                <a16:creationId xmlns:a16="http://schemas.microsoft.com/office/drawing/2014/main" id="{2DAE0EA4-F638-46EC-B412-D70893FC372B}"/>
              </a:ext>
            </a:extLst>
          </p:cNvPr>
          <p:cNvGrpSpPr/>
          <p:nvPr userDrawn="1"/>
        </p:nvGrpSpPr>
        <p:grpSpPr>
          <a:xfrm>
            <a:off x="0" y="0"/>
            <a:ext cx="9144000" cy="5143500"/>
            <a:chOff x="0" y="0"/>
            <a:chExt cx="12192000" cy="6858000"/>
          </a:xfrm>
        </p:grpSpPr>
        <p:sp>
          <p:nvSpPr>
            <p:cNvPr id="11" name="Rechthoek 10">
              <a:extLst>
                <a:ext uri="{FF2B5EF4-FFF2-40B4-BE49-F238E27FC236}">
                  <a16:creationId xmlns:a16="http://schemas.microsoft.com/office/drawing/2014/main" id="{7618EF46-0D32-4C3C-90FC-E9715DED3394}"/>
                </a:ext>
              </a:extLst>
            </p:cNvPr>
            <p:cNvSpPr/>
            <p:nvPr userDrawn="1"/>
          </p:nvSpPr>
          <p:spPr>
            <a:xfrm>
              <a:off x="0" y="2862000"/>
              <a:ext cx="12192000" cy="3996000"/>
            </a:xfrm>
            <a:prstGeom prst="rect">
              <a:avLst/>
            </a:prstGeom>
            <a:gradFill flip="none" rotWithShape="1">
              <a:gsLst>
                <a:gs pos="0">
                  <a:schemeClr val="bg2">
                    <a:alpha val="0"/>
                  </a:schemeClr>
                </a:gs>
                <a:gs pos="45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12" name="Rectangle">
              <a:extLst>
                <a:ext uri="{FF2B5EF4-FFF2-40B4-BE49-F238E27FC236}">
                  <a16:creationId xmlns:a16="http://schemas.microsoft.com/office/drawing/2014/main" id="{17125B85-6A21-4ED7-BE10-17BAB3E641E0}"/>
                </a:ext>
              </a:extLst>
            </p:cNvPr>
            <p:cNvSpPr/>
            <p:nvPr userDrawn="1"/>
          </p:nvSpPr>
          <p:spPr>
            <a:xfrm rot="5400000" flipH="1">
              <a:off x="-2475000" y="2475000"/>
              <a:ext cx="6858000" cy="1908000"/>
            </a:xfrm>
            <a:prstGeom prst="rect">
              <a:avLst/>
            </a:prstGeom>
            <a:gradFill>
              <a:gsLst>
                <a:gs pos="0">
                  <a:schemeClr val="bg2">
                    <a:alpha val="0"/>
                  </a:schemeClr>
                </a:gs>
                <a:gs pos="100000">
                  <a:schemeClr val="bg2">
                    <a:alpha val="50000"/>
                  </a:schemeClr>
                </a:gs>
              </a:gsLst>
              <a:lin ang="5400000"/>
            </a:gradFill>
            <a:ln w="3175">
              <a:miter lim="400000"/>
            </a:ln>
          </p:spPr>
          <p:txBody>
            <a:bodyPr lIns="19050" tIns="19050" rIns="19050" bIns="19050" anchor="ctr"/>
            <a:lstStyle/>
            <a:p>
              <a:pPr algn="ctr" defTabSz="219075">
                <a:defRPr sz="3800">
                  <a:solidFill>
                    <a:srgbClr val="FFD400"/>
                  </a:solidFill>
                  <a:effectLst>
                    <a:outerShdw blurRad="38100" dist="12700" dir="5400000" rotWithShape="0">
                      <a:srgbClr val="000000">
                        <a:alpha val="50000"/>
                      </a:srgbClr>
                    </a:outerShdw>
                  </a:effectLst>
                </a:defRPr>
              </a:pPr>
              <a:endParaRPr sz="1425">
                <a:solidFill>
                  <a:srgbClr val="FFD400"/>
                </a:solidFill>
                <a:effectLst>
                  <a:outerShdw blurRad="38100" dist="12700" dir="5400000" rotWithShape="0">
                    <a:srgbClr val="000000">
                      <a:alpha val="50000"/>
                    </a:srgbClr>
                  </a:outerShdw>
                </a:effectLst>
              </a:endParaRPr>
            </a:p>
          </p:txBody>
        </p:sp>
        <p:sp>
          <p:nvSpPr>
            <p:cNvPr id="13" name="Rectangle">
              <a:extLst>
                <a:ext uri="{FF2B5EF4-FFF2-40B4-BE49-F238E27FC236}">
                  <a16:creationId xmlns:a16="http://schemas.microsoft.com/office/drawing/2014/main" id="{6AA3753F-D55E-40FE-9B12-85C7F8741663}"/>
                </a:ext>
              </a:extLst>
            </p:cNvPr>
            <p:cNvSpPr/>
            <p:nvPr userDrawn="1"/>
          </p:nvSpPr>
          <p:spPr>
            <a:xfrm>
              <a:off x="0" y="623132"/>
              <a:ext cx="12192000" cy="1044000"/>
            </a:xfrm>
            <a:prstGeom prst="rect">
              <a:avLst/>
            </a:prstGeom>
            <a:gradFill>
              <a:gsLst>
                <a:gs pos="0">
                  <a:schemeClr val="tx2">
                    <a:alpha val="50000"/>
                  </a:schemeClr>
                </a:gs>
                <a:gs pos="80000">
                  <a:schemeClr val="tx2">
                    <a:alpha val="0"/>
                  </a:schemeClr>
                </a:gs>
              </a:gsLst>
              <a:lin ang="5400000"/>
            </a:gradFill>
            <a:ln w="3175">
              <a:miter lim="400000"/>
            </a:ln>
          </p:spPr>
          <p:txBody>
            <a:bodyPr lIns="19050" tIns="19050" rIns="19050" bIns="19050" anchor="ctr"/>
            <a:lstStyle/>
            <a:p>
              <a:pPr algn="ctr" defTabSz="219075">
                <a:defRPr sz="3800">
                  <a:solidFill>
                    <a:srgbClr val="180032"/>
                  </a:solidFill>
                  <a:effectLst>
                    <a:outerShdw blurRad="38100" dist="12700" dir="5400000" rotWithShape="0">
                      <a:srgbClr val="000000">
                        <a:alpha val="50000"/>
                      </a:srgbClr>
                    </a:outerShdw>
                  </a:effectLst>
                </a:defRPr>
              </a:pPr>
              <a:endParaRPr sz="1425">
                <a:solidFill>
                  <a:srgbClr val="180032"/>
                </a:solidFill>
                <a:effectLst>
                  <a:outerShdw blurRad="38100" dist="12700" dir="5400000" rotWithShape="0">
                    <a:srgbClr val="000000">
                      <a:alpha val="50000"/>
                    </a:srgbClr>
                  </a:outerShdw>
                </a:effectLst>
              </a:endParaRPr>
            </a:p>
          </p:txBody>
        </p:sp>
      </p:grpSp>
      <p:sp>
        <p:nvSpPr>
          <p:cNvPr id="2" name="Titel 1">
            <a:extLst>
              <a:ext uri="{FF2B5EF4-FFF2-40B4-BE49-F238E27FC236}">
                <a16:creationId xmlns:a16="http://schemas.microsoft.com/office/drawing/2014/main" id="{A7F182D5-A045-4BA2-A50F-CC8F33A01B2B}"/>
              </a:ext>
            </a:extLst>
          </p:cNvPr>
          <p:cNvSpPr>
            <a:spLocks noGrp="1"/>
          </p:cNvSpPr>
          <p:nvPr>
            <p:ph type="ctrTitle" hasCustomPrompt="1"/>
          </p:nvPr>
        </p:nvSpPr>
        <p:spPr>
          <a:xfrm>
            <a:off x="251222" y="2380085"/>
            <a:ext cx="7101000" cy="539763"/>
          </a:xfrm>
        </p:spPr>
        <p:txBody>
          <a:bodyPr wrap="square" anchor="ctr" anchorCtr="0">
            <a:spAutoFit/>
          </a:bodyPr>
          <a:lstStyle>
            <a:lvl1pPr algn="l">
              <a:lnSpc>
                <a:spcPct val="82000"/>
              </a:lnSpc>
              <a:defRPr sz="4200">
                <a:solidFill>
                  <a:schemeClr val="bg1"/>
                </a:solidFill>
              </a:defRPr>
            </a:lvl1pPr>
          </a:lstStyle>
          <a:p>
            <a:r>
              <a:rPr lang="nl-NL"/>
              <a:t>Klik om te bewerken</a:t>
            </a:r>
          </a:p>
        </p:txBody>
      </p:sp>
      <p:pic>
        <p:nvPicPr>
          <p:cNvPr id="27" name="AmsterdamEconomicBoard_roze_RGB_05.ai" descr="AmsterdamEconomicBoard_roze_RGB_05.ai">
            <a:extLst>
              <a:ext uri="{FF2B5EF4-FFF2-40B4-BE49-F238E27FC236}">
                <a16:creationId xmlns:a16="http://schemas.microsoft.com/office/drawing/2014/main" id="{4D15C22D-B328-4641-A69C-BC87E6E062F3}"/>
              </a:ext>
            </a:extLst>
          </p:cNvPr>
          <p:cNvPicPr>
            <a:picLocks noChangeAspect="1"/>
          </p:cNvPicPr>
          <p:nvPr userDrawn="1"/>
        </p:nvPicPr>
        <p:blipFill>
          <a:blip r:embed="rId2"/>
          <a:stretch>
            <a:fillRect/>
          </a:stretch>
        </p:blipFill>
        <p:spPr>
          <a:xfrm>
            <a:off x="7454503" y="134092"/>
            <a:ext cx="952501" cy="952501"/>
          </a:xfrm>
          <a:prstGeom prst="rect">
            <a:avLst/>
          </a:prstGeom>
          <a:ln w="3175">
            <a:miter lim="400000"/>
          </a:ln>
        </p:spPr>
      </p:pic>
      <p:sp>
        <p:nvSpPr>
          <p:cNvPr id="8" name="Tijdelijke aanduiding voor voettekst 4">
            <a:extLst>
              <a:ext uri="{FF2B5EF4-FFF2-40B4-BE49-F238E27FC236}">
                <a16:creationId xmlns:a16="http://schemas.microsoft.com/office/drawing/2014/main" id="{405600D9-C1FC-463B-B075-5E13DFC97DE5}"/>
              </a:ext>
            </a:extLst>
          </p:cNvPr>
          <p:cNvSpPr>
            <a:spLocks noGrp="1"/>
          </p:cNvSpPr>
          <p:nvPr>
            <p:ph type="ftr" sz="quarter" idx="18"/>
          </p:nvPr>
        </p:nvSpPr>
        <p:spPr>
          <a:xfrm>
            <a:off x="4680012" y="104988"/>
            <a:ext cx="2619729" cy="127487"/>
          </a:xfrm>
        </p:spPr>
        <p:txBody>
          <a:bodyPr/>
          <a:lstStyle/>
          <a:p>
            <a:r>
              <a:rPr lang="nl-NL"/>
              <a:t>Titel presentatie - Naam presentator, datum</a:t>
            </a:r>
          </a:p>
        </p:txBody>
      </p:sp>
      <p:sp>
        <p:nvSpPr>
          <p:cNvPr id="9" name="Tijdelijke aanduiding voor dianummer 5">
            <a:extLst>
              <a:ext uri="{FF2B5EF4-FFF2-40B4-BE49-F238E27FC236}">
                <a16:creationId xmlns:a16="http://schemas.microsoft.com/office/drawing/2014/main" id="{B2C54090-0A4C-4D5D-BA54-35C0D9D2A7A5}"/>
              </a:ext>
            </a:extLst>
          </p:cNvPr>
          <p:cNvSpPr>
            <a:spLocks noGrp="1"/>
          </p:cNvSpPr>
          <p:nvPr>
            <p:ph type="sldNum" sz="quarter" idx="19"/>
          </p:nvPr>
        </p:nvSpPr>
        <p:spPr>
          <a:xfrm>
            <a:off x="8649891" y="104988"/>
            <a:ext cx="242888" cy="121187"/>
          </a:xfrm>
        </p:spPr>
        <p:txBody>
          <a:bodyPr/>
          <a:lstStyle/>
          <a:p>
            <a:fld id="{D00A64DC-F9FF-4253-851C-EBD53893C199}" type="slidenum">
              <a:rPr lang="nl-NL" smtClean="0"/>
              <a:pPr/>
              <a:t>‹nr.›</a:t>
            </a:fld>
            <a:endParaRPr lang="nl-NL"/>
          </a:p>
        </p:txBody>
      </p:sp>
      <p:sp>
        <p:nvSpPr>
          <p:cNvPr id="14" name="Ondertitel 2">
            <a:extLst>
              <a:ext uri="{FF2B5EF4-FFF2-40B4-BE49-F238E27FC236}">
                <a16:creationId xmlns:a16="http://schemas.microsoft.com/office/drawing/2014/main" id="{AD10E7C7-7664-4DE1-BD6B-5D395601EA6F}"/>
              </a:ext>
            </a:extLst>
          </p:cNvPr>
          <p:cNvSpPr>
            <a:spLocks noGrp="1"/>
          </p:cNvSpPr>
          <p:nvPr>
            <p:ph type="subTitle" idx="1"/>
          </p:nvPr>
        </p:nvSpPr>
        <p:spPr>
          <a:xfrm>
            <a:off x="256835" y="4632253"/>
            <a:ext cx="7101000" cy="207749"/>
          </a:xfrm>
        </p:spPr>
        <p:txBody>
          <a:bodyPr wrap="square">
            <a:spAutoFit/>
          </a:bodyPr>
          <a:lstStyle>
            <a:lvl1pPr marL="0" indent="0" algn="l">
              <a:lnSpc>
                <a:spcPct val="90000"/>
              </a:lnSpc>
              <a:spcBef>
                <a:spcPts val="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Tree>
    <p:extLst>
      <p:ext uri="{BB962C8B-B14F-4D97-AF65-F5344CB8AC3E}">
        <p14:creationId xmlns:p14="http://schemas.microsoft.com/office/powerpoint/2010/main" val="2467807133"/>
      </p:ext>
    </p:extLst>
  </p:cSld>
  <p:clrMapOvr>
    <a:masterClrMapping/>
  </p:clrMapOvr>
  <p:extLst>
    <p:ext uri="{DCECCB84-F9BA-43D5-87BE-67443E8EF086}">
      <p15:sldGuideLst xmlns:p15="http://schemas.microsoft.com/office/powerpoint/2012/main">
        <p15:guide id="1" pos="21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an-naar L Blauw Rood">
    <p:bg>
      <p:bgPr>
        <a:solidFill>
          <a:schemeClr val="accent3"/>
        </a:solidFill>
        <a:effectLst/>
      </p:bgPr>
    </p:bg>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A0372468-1DD6-4128-81BB-7555182F3B6A}"/>
              </a:ext>
            </a:extLst>
          </p:cNvPr>
          <p:cNvGrpSpPr/>
          <p:nvPr userDrawn="1"/>
        </p:nvGrpSpPr>
        <p:grpSpPr>
          <a:xfrm>
            <a:off x="0" y="0"/>
            <a:ext cx="9144000" cy="5143500"/>
            <a:chOff x="0" y="0"/>
            <a:chExt cx="12192000" cy="6858000"/>
          </a:xfrm>
        </p:grpSpPr>
        <p:sp>
          <p:nvSpPr>
            <p:cNvPr id="10" name="Rechthoek 9">
              <a:extLst>
                <a:ext uri="{FF2B5EF4-FFF2-40B4-BE49-F238E27FC236}">
                  <a16:creationId xmlns:a16="http://schemas.microsoft.com/office/drawing/2014/main" id="{AD0FA6E0-D349-4AB3-8254-3EF74233A3EE}"/>
                </a:ext>
              </a:extLst>
            </p:cNvPr>
            <p:cNvSpPr/>
            <p:nvPr userDrawn="1"/>
          </p:nvSpPr>
          <p:spPr>
            <a:xfrm>
              <a:off x="3987091" y="620712"/>
              <a:ext cx="8204909" cy="6237288"/>
            </a:xfrm>
            <a:prstGeom prst="rect">
              <a:avLst/>
            </a:prstGeom>
            <a:gradFill flip="none" rotWithShape="1">
              <a:gsLst>
                <a:gs pos="0">
                  <a:schemeClr val="bg2">
                    <a:alpha val="0"/>
                  </a:schemeClr>
                </a:gs>
                <a:gs pos="55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grpSp>
          <p:nvGrpSpPr>
            <p:cNvPr id="15" name="Groep 14">
              <a:extLst>
                <a:ext uri="{FF2B5EF4-FFF2-40B4-BE49-F238E27FC236}">
                  <a16:creationId xmlns:a16="http://schemas.microsoft.com/office/drawing/2014/main" id="{0DBD50C1-EB50-42DD-B7E7-8A139F490D73}"/>
                </a:ext>
              </a:extLst>
            </p:cNvPr>
            <p:cNvGrpSpPr/>
            <p:nvPr userDrawn="1"/>
          </p:nvGrpSpPr>
          <p:grpSpPr>
            <a:xfrm>
              <a:off x="0" y="0"/>
              <a:ext cx="12192000" cy="6858000"/>
              <a:chOff x="0" y="0"/>
              <a:chExt cx="12192000" cy="6858000"/>
            </a:xfrm>
          </p:grpSpPr>
          <p:sp>
            <p:nvSpPr>
              <p:cNvPr id="17" name="Rectangle">
                <a:extLst>
                  <a:ext uri="{FF2B5EF4-FFF2-40B4-BE49-F238E27FC236}">
                    <a16:creationId xmlns:a16="http://schemas.microsoft.com/office/drawing/2014/main" id="{8C439889-0B2A-45A8-BDB9-544A5A204F82}"/>
                  </a:ext>
                </a:extLst>
              </p:cNvPr>
              <p:cNvSpPr/>
              <p:nvPr userDrawn="1"/>
            </p:nvSpPr>
            <p:spPr>
              <a:xfrm rot="5400000" flipH="1">
                <a:off x="-2475000" y="2475000"/>
                <a:ext cx="6858000" cy="1908000"/>
              </a:xfrm>
              <a:prstGeom prst="rect">
                <a:avLst/>
              </a:prstGeom>
              <a:gradFill>
                <a:gsLst>
                  <a:gs pos="0">
                    <a:schemeClr val="bg2">
                      <a:alpha val="0"/>
                    </a:schemeClr>
                  </a:gs>
                  <a:gs pos="100000">
                    <a:schemeClr val="bg2">
                      <a:alpha val="50000"/>
                    </a:schemeClr>
                  </a:gs>
                </a:gsLst>
                <a:lin ang="5400000"/>
              </a:gradFill>
              <a:ln w="3175">
                <a:miter lim="400000"/>
              </a:ln>
            </p:spPr>
            <p:txBody>
              <a:bodyPr lIns="19050" tIns="19050" rIns="19050" bIns="19050" anchor="ctr"/>
              <a:lstStyle/>
              <a:p>
                <a:pPr algn="ctr" defTabSz="219075">
                  <a:defRPr sz="3800">
                    <a:solidFill>
                      <a:srgbClr val="FFD400"/>
                    </a:solidFill>
                    <a:effectLst>
                      <a:outerShdw blurRad="38100" dist="12700" dir="5400000" rotWithShape="0">
                        <a:srgbClr val="000000">
                          <a:alpha val="50000"/>
                        </a:srgbClr>
                      </a:outerShdw>
                    </a:effectLst>
                  </a:defRPr>
                </a:pPr>
                <a:endParaRPr sz="1425">
                  <a:solidFill>
                    <a:srgbClr val="FFD400"/>
                  </a:solidFill>
                  <a:effectLst>
                    <a:outerShdw blurRad="38100" dist="12700" dir="5400000" rotWithShape="0">
                      <a:srgbClr val="000000">
                        <a:alpha val="50000"/>
                      </a:srgbClr>
                    </a:outerShdw>
                  </a:effectLst>
                </a:endParaRPr>
              </a:p>
            </p:txBody>
          </p:sp>
          <p:sp>
            <p:nvSpPr>
              <p:cNvPr id="18" name="Rectangle">
                <a:extLst>
                  <a:ext uri="{FF2B5EF4-FFF2-40B4-BE49-F238E27FC236}">
                    <a16:creationId xmlns:a16="http://schemas.microsoft.com/office/drawing/2014/main" id="{361723EF-7A60-4ED0-8391-ADAE9259831A}"/>
                  </a:ext>
                </a:extLst>
              </p:cNvPr>
              <p:cNvSpPr/>
              <p:nvPr userDrawn="1"/>
            </p:nvSpPr>
            <p:spPr>
              <a:xfrm>
                <a:off x="0" y="623132"/>
                <a:ext cx="12192000" cy="1044000"/>
              </a:xfrm>
              <a:prstGeom prst="rect">
                <a:avLst/>
              </a:prstGeom>
              <a:gradFill>
                <a:gsLst>
                  <a:gs pos="0">
                    <a:schemeClr val="tx2">
                      <a:alpha val="50000"/>
                    </a:schemeClr>
                  </a:gs>
                  <a:gs pos="80000">
                    <a:schemeClr val="tx2">
                      <a:alpha val="0"/>
                    </a:schemeClr>
                  </a:gs>
                </a:gsLst>
                <a:lin ang="5400000"/>
              </a:gradFill>
              <a:ln w="3175">
                <a:miter lim="400000"/>
              </a:ln>
            </p:spPr>
            <p:txBody>
              <a:bodyPr lIns="19050" tIns="19050" rIns="19050" bIns="19050" anchor="ctr"/>
              <a:lstStyle/>
              <a:p>
                <a:pPr algn="ctr" defTabSz="219075">
                  <a:defRPr sz="3800">
                    <a:solidFill>
                      <a:srgbClr val="180032"/>
                    </a:solidFill>
                    <a:effectLst>
                      <a:outerShdw blurRad="38100" dist="12700" dir="5400000" rotWithShape="0">
                        <a:srgbClr val="000000">
                          <a:alpha val="50000"/>
                        </a:srgbClr>
                      </a:outerShdw>
                    </a:effectLst>
                  </a:defRPr>
                </a:pPr>
                <a:endParaRPr sz="1425">
                  <a:solidFill>
                    <a:srgbClr val="180032"/>
                  </a:solidFill>
                  <a:effectLst>
                    <a:outerShdw blurRad="38100" dist="12700" dir="5400000" rotWithShape="0">
                      <a:srgbClr val="000000">
                        <a:alpha val="50000"/>
                      </a:srgbClr>
                    </a:outerShdw>
                  </a:effectLst>
                </a:endParaRPr>
              </a:p>
            </p:txBody>
          </p:sp>
        </p:grpSp>
      </p:grpSp>
      <p:sp>
        <p:nvSpPr>
          <p:cNvPr id="11" name="Tijdelijke aanduiding voor tekst 24">
            <a:extLst>
              <a:ext uri="{FF2B5EF4-FFF2-40B4-BE49-F238E27FC236}">
                <a16:creationId xmlns:a16="http://schemas.microsoft.com/office/drawing/2014/main" id="{D88AFDD0-E14B-4A25-8BD8-A2CC70765386}"/>
              </a:ext>
            </a:extLst>
          </p:cNvPr>
          <p:cNvSpPr txBox="1">
            <a:spLocks/>
          </p:cNvSpPr>
          <p:nvPr userDrawn="1"/>
        </p:nvSpPr>
        <p:spPr>
          <a:xfrm>
            <a:off x="7454503" y="134092"/>
            <a:ext cx="952501" cy="952493"/>
          </a:xfrm>
          <a:prstGeom prst="rect">
            <a:avLst/>
          </a:prstGeom>
          <a:blipFill>
            <a:blip r:embed="rId2"/>
            <a:stretch>
              <a:fillRect/>
            </a:stretch>
          </a:blipFill>
        </p:spPr>
        <p:txBody>
          <a:bodyPr>
            <a:noAutofit/>
          </a:bodyPr>
          <a:lstStyle>
            <a:lvl1pPr marL="0" indent="0" algn="l" defTabSz="914400" rtl="0" eaLnBrk="1" latinLnBrk="0" hangingPunct="1">
              <a:lnSpc>
                <a:spcPct val="95000"/>
              </a:lnSpc>
              <a:spcBef>
                <a:spcPts val="400"/>
              </a:spcBef>
              <a:buFont typeface="Arial" panose="020B0604020202020204" pitchFamily="34" charset="0"/>
              <a:buNone/>
              <a:defRPr sz="200" b="0" kern="1200">
                <a:noFill/>
                <a:latin typeface="+mj-lt"/>
                <a:ea typeface="+mn-ea"/>
                <a:cs typeface="+mn-cs"/>
              </a:defRPr>
            </a:lvl1pPr>
            <a:lvl2pPr marL="266700" indent="-266700" algn="l" defTabSz="914400" rtl="0" eaLnBrk="1" latinLnBrk="0" hangingPunct="1">
              <a:lnSpc>
                <a:spcPct val="95000"/>
              </a:lnSpc>
              <a:spcBef>
                <a:spcPts val="400"/>
              </a:spcBef>
              <a:buFont typeface="Circular Std Black" panose="020B0A04020101010102" pitchFamily="34" charset="0"/>
              <a:buChar char="−"/>
              <a:defRPr sz="2000" kern="1200">
                <a:solidFill>
                  <a:schemeClr val="tx2"/>
                </a:solidFill>
                <a:latin typeface="+mj-lt"/>
                <a:ea typeface="+mn-ea"/>
                <a:cs typeface="Circular Std Book" panose="020B0604020101020102" pitchFamily="34" charset="0"/>
              </a:defRPr>
            </a:lvl2pPr>
            <a:lvl3pPr marL="0" indent="0" algn="l" defTabSz="914400" rtl="0" eaLnBrk="1" latinLnBrk="0" hangingPunct="1">
              <a:lnSpc>
                <a:spcPct val="95000"/>
              </a:lnSpc>
              <a:spcBef>
                <a:spcPts val="400"/>
              </a:spcBef>
              <a:buFont typeface="Arial" panose="020B0604020202020204" pitchFamily="34" charset="0"/>
              <a:buNone/>
              <a:defRPr sz="2000" kern="1200">
                <a:solidFill>
                  <a:schemeClr val="tx2"/>
                </a:solidFill>
                <a:latin typeface="+mn-lt"/>
                <a:ea typeface="+mn-ea"/>
                <a:cs typeface="+mn-cs"/>
              </a:defRPr>
            </a:lvl3pPr>
            <a:lvl4pPr marL="266700" indent="-263525" algn="l" defTabSz="914400" rtl="0" eaLnBrk="1" latinLnBrk="0" hangingPunct="1">
              <a:lnSpc>
                <a:spcPct val="95000"/>
              </a:lnSpc>
              <a:spcBef>
                <a:spcPts val="400"/>
              </a:spcBef>
              <a:buFont typeface="Circular Std Book" panose="020B0604020101020102" pitchFamily="34" charset="0"/>
              <a:buChar char="−"/>
              <a:defRPr sz="2000" kern="1200">
                <a:solidFill>
                  <a:schemeClr val="tx2"/>
                </a:solidFill>
                <a:latin typeface="+mn-lt"/>
                <a:ea typeface="+mn-ea"/>
                <a:cs typeface="+mn-cs"/>
              </a:defRPr>
            </a:lvl4pPr>
            <a:lvl5pPr marL="628650" indent="-179388" algn="l" defTabSz="914400" rtl="0" eaLnBrk="1" latinLnBrk="0" hangingPunct="1">
              <a:lnSpc>
                <a:spcPct val="95000"/>
              </a:lnSpc>
              <a:spcBef>
                <a:spcPts val="400"/>
              </a:spcBef>
              <a:buFont typeface="Circular Std Book" panose="020B0604020101020102"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50"/>
              <a:t>B</a:t>
            </a:r>
          </a:p>
        </p:txBody>
      </p:sp>
      <p:sp>
        <p:nvSpPr>
          <p:cNvPr id="7" name="Tijdelijke aanduiding voor tekst 6">
            <a:extLst>
              <a:ext uri="{FF2B5EF4-FFF2-40B4-BE49-F238E27FC236}">
                <a16:creationId xmlns:a16="http://schemas.microsoft.com/office/drawing/2014/main" id="{6E748D60-B821-45DC-921C-91F97C374445}"/>
              </a:ext>
            </a:extLst>
          </p:cNvPr>
          <p:cNvSpPr>
            <a:spLocks noGrp="1"/>
          </p:cNvSpPr>
          <p:nvPr>
            <p:ph type="body" sz="quarter" idx="16" hasCustomPrompt="1"/>
          </p:nvPr>
        </p:nvSpPr>
        <p:spPr>
          <a:xfrm>
            <a:off x="4814888" y="2392255"/>
            <a:ext cx="4077890" cy="1349552"/>
          </a:xfrm>
        </p:spPr>
        <p:txBody>
          <a:bodyPr/>
          <a:lstStyle>
            <a:lvl1pPr algn="ctr">
              <a:lnSpc>
                <a:spcPct val="82000"/>
              </a:lnSpc>
              <a:defRPr sz="5325">
                <a:solidFill>
                  <a:schemeClr val="bg1"/>
                </a:solidFill>
              </a:defRPr>
            </a:lvl1pPr>
            <a:lvl2pPr marL="0" indent="0">
              <a:buNone/>
              <a:defRPr/>
            </a:lvl2pPr>
          </a:lstStyle>
          <a:p>
            <a:pPr lvl="0"/>
            <a:r>
              <a:rPr lang="nl-NL"/>
              <a:t>Klikken om te bewerken</a:t>
            </a:r>
          </a:p>
        </p:txBody>
      </p:sp>
      <p:sp>
        <p:nvSpPr>
          <p:cNvPr id="9" name="Tijdelijke aanduiding voor tekst 8">
            <a:extLst>
              <a:ext uri="{FF2B5EF4-FFF2-40B4-BE49-F238E27FC236}">
                <a16:creationId xmlns:a16="http://schemas.microsoft.com/office/drawing/2014/main" id="{371F38D0-091D-434B-A117-DA933FA2AA5A}"/>
              </a:ext>
            </a:extLst>
          </p:cNvPr>
          <p:cNvSpPr>
            <a:spLocks noGrp="1"/>
          </p:cNvSpPr>
          <p:nvPr>
            <p:ph type="body" sz="quarter" idx="17" hasCustomPrompt="1"/>
          </p:nvPr>
        </p:nvSpPr>
        <p:spPr>
          <a:xfrm>
            <a:off x="4820424" y="2050127"/>
            <a:ext cx="4077890" cy="363561"/>
          </a:xfrm>
        </p:spPr>
        <p:txBody>
          <a:bodyPr anchor="b" anchorCtr="0"/>
          <a:lstStyle>
            <a:lvl1pPr algn="ctr">
              <a:lnSpc>
                <a:spcPct val="90000"/>
              </a:lnSpc>
              <a:spcBef>
                <a:spcPts val="0"/>
              </a:spcBef>
              <a:defRPr sz="2625">
                <a:solidFill>
                  <a:schemeClr val="bg1"/>
                </a:solidFill>
              </a:defRPr>
            </a:lvl1pPr>
            <a:lvl2pPr marL="0" indent="0">
              <a:buNone/>
              <a:defRPr/>
            </a:lvl2pPr>
          </a:lstStyle>
          <a:p>
            <a:pPr lvl="0"/>
            <a:r>
              <a:rPr lang="nl-NL"/>
              <a:t>Klikken om te bewerken</a:t>
            </a:r>
          </a:p>
        </p:txBody>
      </p:sp>
      <p:sp>
        <p:nvSpPr>
          <p:cNvPr id="5" name="Tijdelijke aanduiding voor voettekst 4">
            <a:extLst>
              <a:ext uri="{FF2B5EF4-FFF2-40B4-BE49-F238E27FC236}">
                <a16:creationId xmlns:a16="http://schemas.microsoft.com/office/drawing/2014/main" id="{4E016B31-C594-4A8B-B49B-F0B8AC158ED7}"/>
              </a:ext>
            </a:extLst>
          </p:cNvPr>
          <p:cNvSpPr>
            <a:spLocks noGrp="1"/>
          </p:cNvSpPr>
          <p:nvPr>
            <p:ph type="ftr" sz="quarter" idx="18"/>
          </p:nvPr>
        </p:nvSpPr>
        <p:spPr/>
        <p:txBody>
          <a:bodyPr/>
          <a:lstStyle/>
          <a:p>
            <a:r>
              <a:rPr lang="nl-NL"/>
              <a:t>Titel presentatie - Naam presentator, datum</a:t>
            </a:r>
          </a:p>
        </p:txBody>
      </p:sp>
      <p:sp>
        <p:nvSpPr>
          <p:cNvPr id="6" name="Tijdelijke aanduiding voor dianummer 5">
            <a:extLst>
              <a:ext uri="{FF2B5EF4-FFF2-40B4-BE49-F238E27FC236}">
                <a16:creationId xmlns:a16="http://schemas.microsoft.com/office/drawing/2014/main" id="{142FBB28-43EC-44E4-8B13-095AECE4DC44}"/>
              </a:ext>
            </a:extLst>
          </p:cNvPr>
          <p:cNvSpPr>
            <a:spLocks noGrp="1"/>
          </p:cNvSpPr>
          <p:nvPr>
            <p:ph type="sldNum" sz="quarter" idx="19"/>
          </p:nvPr>
        </p:nvSpPr>
        <p:spPr/>
        <p:txBody>
          <a:bodyPr/>
          <a:lstStyle/>
          <a:p>
            <a:fld id="{D00A64DC-F9FF-4253-851C-EBD53893C199}" type="slidenum">
              <a:rPr lang="nl-NL" smtClean="0"/>
              <a:pPr/>
              <a:t>‹nr.›</a:t>
            </a:fld>
            <a:endParaRPr lang="nl-NL"/>
          </a:p>
        </p:txBody>
      </p:sp>
      <p:sp>
        <p:nvSpPr>
          <p:cNvPr id="2" name="Titel 1">
            <a:extLst>
              <a:ext uri="{FF2B5EF4-FFF2-40B4-BE49-F238E27FC236}">
                <a16:creationId xmlns:a16="http://schemas.microsoft.com/office/drawing/2014/main" id="{A7F182D5-A045-4BA2-A50F-CC8F33A01B2B}"/>
              </a:ext>
            </a:extLst>
          </p:cNvPr>
          <p:cNvSpPr>
            <a:spLocks noGrp="1"/>
          </p:cNvSpPr>
          <p:nvPr>
            <p:ph type="ctrTitle"/>
          </p:nvPr>
        </p:nvSpPr>
        <p:spPr>
          <a:xfrm>
            <a:off x="251223" y="2392254"/>
            <a:ext cx="4077890" cy="1368596"/>
          </a:xfrm>
        </p:spPr>
        <p:txBody>
          <a:bodyPr wrap="square" anchor="t" anchorCtr="0">
            <a:spAutoFit/>
          </a:bodyPr>
          <a:lstStyle>
            <a:lvl1pPr algn="ctr">
              <a:lnSpc>
                <a:spcPct val="82000"/>
              </a:lnSpc>
              <a:defRPr sz="5325">
                <a:solidFill>
                  <a:schemeClr val="bg2"/>
                </a:solidFill>
              </a:defRPr>
            </a:lvl1pPr>
          </a:lstStyle>
          <a:p>
            <a:r>
              <a:rPr lang="nl-NL"/>
              <a:t>Klik om de stijl te bewerken</a:t>
            </a:r>
          </a:p>
        </p:txBody>
      </p:sp>
      <p:sp>
        <p:nvSpPr>
          <p:cNvPr id="3" name="Ondertitel 2">
            <a:extLst>
              <a:ext uri="{FF2B5EF4-FFF2-40B4-BE49-F238E27FC236}">
                <a16:creationId xmlns:a16="http://schemas.microsoft.com/office/drawing/2014/main" id="{B332D509-B2E8-44F6-8962-B9A337BB2A22}"/>
              </a:ext>
            </a:extLst>
          </p:cNvPr>
          <p:cNvSpPr>
            <a:spLocks noGrp="1"/>
          </p:cNvSpPr>
          <p:nvPr>
            <p:ph type="subTitle" idx="1" hasCustomPrompt="1"/>
          </p:nvPr>
        </p:nvSpPr>
        <p:spPr>
          <a:xfrm>
            <a:off x="251222" y="2050127"/>
            <a:ext cx="4077890" cy="363561"/>
          </a:xfrm>
        </p:spPr>
        <p:txBody>
          <a:bodyPr anchor="b" anchorCtr="0">
            <a:spAutoFit/>
          </a:bodyPr>
          <a:lstStyle>
            <a:lvl1pPr marL="0" indent="0" algn="ctr">
              <a:lnSpc>
                <a:spcPct val="90000"/>
              </a:lnSpc>
              <a:spcBef>
                <a:spcPts val="0"/>
              </a:spcBef>
              <a:buNone/>
              <a:defRPr sz="262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te bewerken</a:t>
            </a:r>
          </a:p>
        </p:txBody>
      </p:sp>
    </p:spTree>
    <p:extLst>
      <p:ext uri="{BB962C8B-B14F-4D97-AF65-F5344CB8AC3E}">
        <p14:creationId xmlns:p14="http://schemas.microsoft.com/office/powerpoint/2010/main" val="1102097469"/>
      </p:ext>
    </p:extLst>
  </p:cSld>
  <p:clrMapOvr>
    <a:masterClrMapping/>
  </p:clrMapOvr>
  <p:extLst>
    <p:ext uri="{DCECCB84-F9BA-43D5-87BE-67443E8EF086}">
      <p15:sldGuideLst xmlns:p15="http://schemas.microsoft.com/office/powerpoint/2012/main">
        <p15:guide id="1" pos="3636">
          <p15:clr>
            <a:srgbClr val="FBAE40"/>
          </p15:clr>
        </p15:guide>
        <p15:guide id="2" pos="7469">
          <p15:clr>
            <a:srgbClr val="FBAE40"/>
          </p15:clr>
        </p15:guide>
        <p15:guide id="5" pos="3840">
          <p15:clr>
            <a:srgbClr val="FBAE40"/>
          </p15:clr>
        </p15:guide>
        <p15:guide id="6" pos="404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an-naar L Groen Rood">
    <p:bg>
      <p:bgPr>
        <a:solidFill>
          <a:schemeClr val="accent4"/>
        </a:solidFill>
        <a:effectLst/>
      </p:bgPr>
    </p:bg>
    <p:spTree>
      <p:nvGrpSpPr>
        <p:cNvPr id="1" name=""/>
        <p:cNvGrpSpPr/>
        <p:nvPr/>
      </p:nvGrpSpPr>
      <p:grpSpPr>
        <a:xfrm>
          <a:off x="0" y="0"/>
          <a:ext cx="0" cy="0"/>
          <a:chOff x="0" y="0"/>
          <a:chExt cx="0" cy="0"/>
        </a:xfrm>
      </p:grpSpPr>
      <p:grpSp>
        <p:nvGrpSpPr>
          <p:cNvPr id="17" name="Groep 16">
            <a:extLst>
              <a:ext uri="{FF2B5EF4-FFF2-40B4-BE49-F238E27FC236}">
                <a16:creationId xmlns:a16="http://schemas.microsoft.com/office/drawing/2014/main" id="{93E562DD-175D-4213-9C08-9CA1D77AA109}"/>
              </a:ext>
            </a:extLst>
          </p:cNvPr>
          <p:cNvGrpSpPr/>
          <p:nvPr userDrawn="1"/>
        </p:nvGrpSpPr>
        <p:grpSpPr>
          <a:xfrm>
            <a:off x="0" y="0"/>
            <a:ext cx="9144000" cy="5143500"/>
            <a:chOff x="0" y="0"/>
            <a:chExt cx="12192000" cy="6858000"/>
          </a:xfrm>
        </p:grpSpPr>
        <p:sp>
          <p:nvSpPr>
            <p:cNvPr id="18" name="Rechthoek 17">
              <a:extLst>
                <a:ext uri="{FF2B5EF4-FFF2-40B4-BE49-F238E27FC236}">
                  <a16:creationId xmlns:a16="http://schemas.microsoft.com/office/drawing/2014/main" id="{AF71B9C5-9CFE-4EC2-B482-65D7899BD82D}"/>
                </a:ext>
              </a:extLst>
            </p:cNvPr>
            <p:cNvSpPr/>
            <p:nvPr userDrawn="1"/>
          </p:nvSpPr>
          <p:spPr>
            <a:xfrm>
              <a:off x="3987091" y="620712"/>
              <a:ext cx="8204909" cy="6237288"/>
            </a:xfrm>
            <a:prstGeom prst="rect">
              <a:avLst/>
            </a:prstGeom>
            <a:gradFill flip="none" rotWithShape="1">
              <a:gsLst>
                <a:gs pos="0">
                  <a:schemeClr val="bg2">
                    <a:alpha val="0"/>
                  </a:schemeClr>
                </a:gs>
                <a:gs pos="55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grpSp>
          <p:nvGrpSpPr>
            <p:cNvPr id="19" name="Groep 18">
              <a:extLst>
                <a:ext uri="{FF2B5EF4-FFF2-40B4-BE49-F238E27FC236}">
                  <a16:creationId xmlns:a16="http://schemas.microsoft.com/office/drawing/2014/main" id="{278770B5-FE91-4DE6-A8E7-435DF3981DEA}"/>
                </a:ext>
              </a:extLst>
            </p:cNvPr>
            <p:cNvGrpSpPr/>
            <p:nvPr userDrawn="1"/>
          </p:nvGrpSpPr>
          <p:grpSpPr>
            <a:xfrm>
              <a:off x="0" y="0"/>
              <a:ext cx="12192000" cy="6858000"/>
              <a:chOff x="0" y="0"/>
              <a:chExt cx="12192000" cy="6858000"/>
            </a:xfrm>
          </p:grpSpPr>
          <p:sp>
            <p:nvSpPr>
              <p:cNvPr id="20" name="Rectangle">
                <a:extLst>
                  <a:ext uri="{FF2B5EF4-FFF2-40B4-BE49-F238E27FC236}">
                    <a16:creationId xmlns:a16="http://schemas.microsoft.com/office/drawing/2014/main" id="{6A265E07-3502-4C11-80F1-5D635C23A522}"/>
                  </a:ext>
                </a:extLst>
              </p:cNvPr>
              <p:cNvSpPr/>
              <p:nvPr userDrawn="1"/>
            </p:nvSpPr>
            <p:spPr>
              <a:xfrm rot="5400000" flipH="1">
                <a:off x="-2475000" y="2475000"/>
                <a:ext cx="6858000" cy="1908000"/>
              </a:xfrm>
              <a:prstGeom prst="rect">
                <a:avLst/>
              </a:prstGeom>
              <a:gradFill>
                <a:gsLst>
                  <a:gs pos="0">
                    <a:schemeClr val="bg2">
                      <a:alpha val="0"/>
                    </a:schemeClr>
                  </a:gs>
                  <a:gs pos="100000">
                    <a:schemeClr val="bg2">
                      <a:alpha val="50000"/>
                    </a:schemeClr>
                  </a:gs>
                </a:gsLst>
                <a:lin ang="5400000"/>
              </a:gradFill>
              <a:ln w="3175">
                <a:miter lim="400000"/>
              </a:ln>
            </p:spPr>
            <p:txBody>
              <a:bodyPr lIns="19050" tIns="19050" rIns="19050" bIns="19050" anchor="ctr"/>
              <a:lstStyle/>
              <a:p>
                <a:pPr algn="ctr" defTabSz="219075">
                  <a:defRPr sz="3800">
                    <a:solidFill>
                      <a:srgbClr val="FFD400"/>
                    </a:solidFill>
                    <a:effectLst>
                      <a:outerShdw blurRad="38100" dist="12700" dir="5400000" rotWithShape="0">
                        <a:srgbClr val="000000">
                          <a:alpha val="50000"/>
                        </a:srgbClr>
                      </a:outerShdw>
                    </a:effectLst>
                  </a:defRPr>
                </a:pPr>
                <a:endParaRPr sz="1425">
                  <a:solidFill>
                    <a:srgbClr val="FFD400"/>
                  </a:solidFill>
                  <a:effectLst>
                    <a:outerShdw blurRad="38100" dist="12700" dir="5400000" rotWithShape="0">
                      <a:srgbClr val="000000">
                        <a:alpha val="50000"/>
                      </a:srgbClr>
                    </a:outerShdw>
                  </a:effectLst>
                </a:endParaRPr>
              </a:p>
            </p:txBody>
          </p:sp>
          <p:sp>
            <p:nvSpPr>
              <p:cNvPr id="21" name="Rectangle">
                <a:extLst>
                  <a:ext uri="{FF2B5EF4-FFF2-40B4-BE49-F238E27FC236}">
                    <a16:creationId xmlns:a16="http://schemas.microsoft.com/office/drawing/2014/main" id="{98140F5B-92AC-4D3F-A489-3279FD461AA9}"/>
                  </a:ext>
                </a:extLst>
              </p:cNvPr>
              <p:cNvSpPr/>
              <p:nvPr userDrawn="1"/>
            </p:nvSpPr>
            <p:spPr>
              <a:xfrm>
                <a:off x="0" y="623132"/>
                <a:ext cx="12192000" cy="1044000"/>
              </a:xfrm>
              <a:prstGeom prst="rect">
                <a:avLst/>
              </a:prstGeom>
              <a:gradFill>
                <a:gsLst>
                  <a:gs pos="0">
                    <a:schemeClr val="tx2">
                      <a:alpha val="50000"/>
                    </a:schemeClr>
                  </a:gs>
                  <a:gs pos="80000">
                    <a:schemeClr val="tx2">
                      <a:alpha val="0"/>
                    </a:schemeClr>
                  </a:gs>
                </a:gsLst>
                <a:lin ang="5400000"/>
              </a:gradFill>
              <a:ln w="3175">
                <a:miter lim="400000"/>
              </a:ln>
            </p:spPr>
            <p:txBody>
              <a:bodyPr lIns="19050" tIns="19050" rIns="19050" bIns="19050" anchor="ctr"/>
              <a:lstStyle/>
              <a:p>
                <a:pPr algn="ctr" defTabSz="219075">
                  <a:defRPr sz="3800">
                    <a:solidFill>
                      <a:srgbClr val="180032"/>
                    </a:solidFill>
                    <a:effectLst>
                      <a:outerShdw blurRad="38100" dist="12700" dir="5400000" rotWithShape="0">
                        <a:srgbClr val="000000">
                          <a:alpha val="50000"/>
                        </a:srgbClr>
                      </a:outerShdw>
                    </a:effectLst>
                  </a:defRPr>
                </a:pPr>
                <a:endParaRPr sz="1425">
                  <a:solidFill>
                    <a:srgbClr val="180032"/>
                  </a:solidFill>
                  <a:effectLst>
                    <a:outerShdw blurRad="38100" dist="12700" dir="5400000" rotWithShape="0">
                      <a:srgbClr val="000000">
                        <a:alpha val="50000"/>
                      </a:srgbClr>
                    </a:outerShdw>
                  </a:effectLst>
                </a:endParaRPr>
              </a:p>
            </p:txBody>
          </p:sp>
        </p:grpSp>
      </p:grpSp>
      <p:sp>
        <p:nvSpPr>
          <p:cNvPr id="11" name="Tijdelijke aanduiding voor tekst 24">
            <a:extLst>
              <a:ext uri="{FF2B5EF4-FFF2-40B4-BE49-F238E27FC236}">
                <a16:creationId xmlns:a16="http://schemas.microsoft.com/office/drawing/2014/main" id="{0FA8B0B0-355E-49BB-BCAF-25CFD31D14F5}"/>
              </a:ext>
            </a:extLst>
          </p:cNvPr>
          <p:cNvSpPr txBox="1">
            <a:spLocks/>
          </p:cNvSpPr>
          <p:nvPr userDrawn="1"/>
        </p:nvSpPr>
        <p:spPr>
          <a:xfrm>
            <a:off x="7454503" y="134092"/>
            <a:ext cx="952501" cy="952493"/>
          </a:xfrm>
          <a:prstGeom prst="rect">
            <a:avLst/>
          </a:prstGeom>
          <a:blipFill>
            <a:blip r:embed="rId2"/>
            <a:stretch>
              <a:fillRect/>
            </a:stretch>
          </a:blipFill>
        </p:spPr>
        <p:txBody>
          <a:bodyPr>
            <a:noAutofit/>
          </a:bodyPr>
          <a:lstStyle>
            <a:lvl1pPr marL="0" indent="0" algn="l" defTabSz="914400" rtl="0" eaLnBrk="1" latinLnBrk="0" hangingPunct="1">
              <a:lnSpc>
                <a:spcPct val="95000"/>
              </a:lnSpc>
              <a:spcBef>
                <a:spcPts val="400"/>
              </a:spcBef>
              <a:buFont typeface="Arial" panose="020B0604020202020204" pitchFamily="34" charset="0"/>
              <a:buNone/>
              <a:defRPr sz="200" b="0" kern="1200">
                <a:noFill/>
                <a:latin typeface="+mj-lt"/>
                <a:ea typeface="+mn-ea"/>
                <a:cs typeface="+mn-cs"/>
              </a:defRPr>
            </a:lvl1pPr>
            <a:lvl2pPr marL="266700" indent="-266700" algn="l" defTabSz="914400" rtl="0" eaLnBrk="1" latinLnBrk="0" hangingPunct="1">
              <a:lnSpc>
                <a:spcPct val="95000"/>
              </a:lnSpc>
              <a:spcBef>
                <a:spcPts val="400"/>
              </a:spcBef>
              <a:buFont typeface="Circular Std Black" panose="020B0A04020101010102" pitchFamily="34" charset="0"/>
              <a:buChar char="−"/>
              <a:defRPr sz="2000" kern="1200">
                <a:solidFill>
                  <a:schemeClr val="tx2"/>
                </a:solidFill>
                <a:latin typeface="+mj-lt"/>
                <a:ea typeface="+mn-ea"/>
                <a:cs typeface="Circular Std Book" panose="020B0604020101020102" pitchFamily="34" charset="0"/>
              </a:defRPr>
            </a:lvl2pPr>
            <a:lvl3pPr marL="0" indent="0" algn="l" defTabSz="914400" rtl="0" eaLnBrk="1" latinLnBrk="0" hangingPunct="1">
              <a:lnSpc>
                <a:spcPct val="95000"/>
              </a:lnSpc>
              <a:spcBef>
                <a:spcPts val="400"/>
              </a:spcBef>
              <a:buFont typeface="Arial" panose="020B0604020202020204" pitchFamily="34" charset="0"/>
              <a:buNone/>
              <a:defRPr sz="2000" kern="1200">
                <a:solidFill>
                  <a:schemeClr val="tx2"/>
                </a:solidFill>
                <a:latin typeface="+mn-lt"/>
                <a:ea typeface="+mn-ea"/>
                <a:cs typeface="+mn-cs"/>
              </a:defRPr>
            </a:lvl3pPr>
            <a:lvl4pPr marL="266700" indent="-263525" algn="l" defTabSz="914400" rtl="0" eaLnBrk="1" latinLnBrk="0" hangingPunct="1">
              <a:lnSpc>
                <a:spcPct val="95000"/>
              </a:lnSpc>
              <a:spcBef>
                <a:spcPts val="400"/>
              </a:spcBef>
              <a:buFont typeface="Circular Std Book" panose="020B0604020101020102" pitchFamily="34" charset="0"/>
              <a:buChar char="−"/>
              <a:defRPr sz="2000" kern="1200">
                <a:solidFill>
                  <a:schemeClr val="tx2"/>
                </a:solidFill>
                <a:latin typeface="+mn-lt"/>
                <a:ea typeface="+mn-ea"/>
                <a:cs typeface="+mn-cs"/>
              </a:defRPr>
            </a:lvl4pPr>
            <a:lvl5pPr marL="628650" indent="-179388" algn="l" defTabSz="914400" rtl="0" eaLnBrk="1" latinLnBrk="0" hangingPunct="1">
              <a:lnSpc>
                <a:spcPct val="95000"/>
              </a:lnSpc>
              <a:spcBef>
                <a:spcPts val="400"/>
              </a:spcBef>
              <a:buFont typeface="Circular Std Book" panose="020B0604020101020102"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50"/>
              <a:t>B</a:t>
            </a:r>
          </a:p>
        </p:txBody>
      </p:sp>
      <p:sp>
        <p:nvSpPr>
          <p:cNvPr id="2" name="Titel 1">
            <a:extLst>
              <a:ext uri="{FF2B5EF4-FFF2-40B4-BE49-F238E27FC236}">
                <a16:creationId xmlns:a16="http://schemas.microsoft.com/office/drawing/2014/main" id="{A7F182D5-A045-4BA2-A50F-CC8F33A01B2B}"/>
              </a:ext>
            </a:extLst>
          </p:cNvPr>
          <p:cNvSpPr>
            <a:spLocks noGrp="1"/>
          </p:cNvSpPr>
          <p:nvPr>
            <p:ph type="ctrTitle"/>
          </p:nvPr>
        </p:nvSpPr>
        <p:spPr>
          <a:xfrm>
            <a:off x="251223" y="2392254"/>
            <a:ext cx="4077890" cy="1368596"/>
          </a:xfrm>
        </p:spPr>
        <p:txBody>
          <a:bodyPr wrap="square" anchor="t" anchorCtr="0">
            <a:spAutoFit/>
          </a:bodyPr>
          <a:lstStyle>
            <a:lvl1pPr algn="ctr">
              <a:lnSpc>
                <a:spcPct val="82000"/>
              </a:lnSpc>
              <a:defRPr sz="5325">
                <a:solidFill>
                  <a:schemeClr val="bg2"/>
                </a:solidFill>
              </a:defRPr>
            </a:lvl1pPr>
          </a:lstStyle>
          <a:p>
            <a:r>
              <a:rPr lang="nl-NL"/>
              <a:t>Klik om de stijl te bewerken</a:t>
            </a:r>
          </a:p>
        </p:txBody>
      </p:sp>
      <p:sp>
        <p:nvSpPr>
          <p:cNvPr id="3" name="Ondertitel 2">
            <a:extLst>
              <a:ext uri="{FF2B5EF4-FFF2-40B4-BE49-F238E27FC236}">
                <a16:creationId xmlns:a16="http://schemas.microsoft.com/office/drawing/2014/main" id="{B332D509-B2E8-44F6-8962-B9A337BB2A22}"/>
              </a:ext>
            </a:extLst>
          </p:cNvPr>
          <p:cNvSpPr>
            <a:spLocks noGrp="1"/>
          </p:cNvSpPr>
          <p:nvPr>
            <p:ph type="subTitle" idx="1" hasCustomPrompt="1"/>
          </p:nvPr>
        </p:nvSpPr>
        <p:spPr>
          <a:xfrm>
            <a:off x="251222" y="2050127"/>
            <a:ext cx="4077890" cy="363561"/>
          </a:xfrm>
        </p:spPr>
        <p:txBody>
          <a:bodyPr anchor="b" anchorCtr="0">
            <a:spAutoFit/>
          </a:bodyPr>
          <a:lstStyle>
            <a:lvl1pPr marL="0" indent="0" algn="ctr">
              <a:lnSpc>
                <a:spcPct val="90000"/>
              </a:lnSpc>
              <a:spcBef>
                <a:spcPts val="0"/>
              </a:spcBef>
              <a:buNone/>
              <a:defRPr sz="262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te bewerken</a:t>
            </a:r>
          </a:p>
        </p:txBody>
      </p:sp>
      <p:sp>
        <p:nvSpPr>
          <p:cNvPr id="7" name="Tijdelijke aanduiding voor tekst 6">
            <a:extLst>
              <a:ext uri="{FF2B5EF4-FFF2-40B4-BE49-F238E27FC236}">
                <a16:creationId xmlns:a16="http://schemas.microsoft.com/office/drawing/2014/main" id="{6E748D60-B821-45DC-921C-91F97C374445}"/>
              </a:ext>
            </a:extLst>
          </p:cNvPr>
          <p:cNvSpPr>
            <a:spLocks noGrp="1"/>
          </p:cNvSpPr>
          <p:nvPr>
            <p:ph type="body" sz="quarter" idx="16" hasCustomPrompt="1"/>
          </p:nvPr>
        </p:nvSpPr>
        <p:spPr>
          <a:xfrm>
            <a:off x="4814888" y="2392255"/>
            <a:ext cx="4077890" cy="1349552"/>
          </a:xfrm>
        </p:spPr>
        <p:txBody>
          <a:bodyPr/>
          <a:lstStyle>
            <a:lvl1pPr algn="ctr">
              <a:lnSpc>
                <a:spcPct val="82000"/>
              </a:lnSpc>
              <a:defRPr sz="5325">
                <a:solidFill>
                  <a:schemeClr val="bg1"/>
                </a:solidFill>
              </a:defRPr>
            </a:lvl1pPr>
            <a:lvl2pPr marL="0" indent="0">
              <a:buNone/>
              <a:defRPr/>
            </a:lvl2pPr>
          </a:lstStyle>
          <a:p>
            <a:pPr lvl="0"/>
            <a:r>
              <a:rPr lang="nl-NL"/>
              <a:t>Klikken om te bewerken</a:t>
            </a:r>
          </a:p>
        </p:txBody>
      </p:sp>
      <p:sp>
        <p:nvSpPr>
          <p:cNvPr id="9" name="Tijdelijke aanduiding voor tekst 8">
            <a:extLst>
              <a:ext uri="{FF2B5EF4-FFF2-40B4-BE49-F238E27FC236}">
                <a16:creationId xmlns:a16="http://schemas.microsoft.com/office/drawing/2014/main" id="{371F38D0-091D-434B-A117-DA933FA2AA5A}"/>
              </a:ext>
            </a:extLst>
          </p:cNvPr>
          <p:cNvSpPr>
            <a:spLocks noGrp="1"/>
          </p:cNvSpPr>
          <p:nvPr>
            <p:ph type="body" sz="quarter" idx="17" hasCustomPrompt="1"/>
          </p:nvPr>
        </p:nvSpPr>
        <p:spPr>
          <a:xfrm>
            <a:off x="4820424" y="2050127"/>
            <a:ext cx="4072355" cy="363561"/>
          </a:xfrm>
        </p:spPr>
        <p:txBody>
          <a:bodyPr anchor="b" anchorCtr="0"/>
          <a:lstStyle>
            <a:lvl1pPr algn="ctr">
              <a:lnSpc>
                <a:spcPct val="90000"/>
              </a:lnSpc>
              <a:spcBef>
                <a:spcPts val="0"/>
              </a:spcBef>
              <a:defRPr sz="2625">
                <a:solidFill>
                  <a:schemeClr val="bg1"/>
                </a:solidFill>
              </a:defRPr>
            </a:lvl1pPr>
            <a:lvl2pPr marL="0" indent="0">
              <a:buNone/>
              <a:defRPr/>
            </a:lvl2pPr>
          </a:lstStyle>
          <a:p>
            <a:pPr lvl="0"/>
            <a:r>
              <a:rPr lang="nl-NL"/>
              <a:t>Klikken om te bewerken</a:t>
            </a:r>
          </a:p>
        </p:txBody>
      </p:sp>
      <p:sp>
        <p:nvSpPr>
          <p:cNvPr id="5" name="Tijdelijke aanduiding voor voettekst 4">
            <a:extLst>
              <a:ext uri="{FF2B5EF4-FFF2-40B4-BE49-F238E27FC236}">
                <a16:creationId xmlns:a16="http://schemas.microsoft.com/office/drawing/2014/main" id="{B9F29D98-E6E5-46A0-8785-9724614EA133}"/>
              </a:ext>
            </a:extLst>
          </p:cNvPr>
          <p:cNvSpPr>
            <a:spLocks noGrp="1"/>
          </p:cNvSpPr>
          <p:nvPr>
            <p:ph type="ftr" sz="quarter" idx="18"/>
          </p:nvPr>
        </p:nvSpPr>
        <p:spPr/>
        <p:txBody>
          <a:bodyPr/>
          <a:lstStyle/>
          <a:p>
            <a:r>
              <a:rPr lang="nl-NL"/>
              <a:t>Titel presentatie - Naam presentator, datum</a:t>
            </a:r>
          </a:p>
        </p:txBody>
      </p:sp>
      <p:sp>
        <p:nvSpPr>
          <p:cNvPr id="6" name="Tijdelijke aanduiding voor dianummer 5">
            <a:extLst>
              <a:ext uri="{FF2B5EF4-FFF2-40B4-BE49-F238E27FC236}">
                <a16:creationId xmlns:a16="http://schemas.microsoft.com/office/drawing/2014/main" id="{2C6061F5-2EA7-4F81-8EA8-31A46CE67548}"/>
              </a:ext>
            </a:extLst>
          </p:cNvPr>
          <p:cNvSpPr>
            <a:spLocks noGrp="1"/>
          </p:cNvSpPr>
          <p:nvPr>
            <p:ph type="sldNum" sz="quarter" idx="19"/>
          </p:nvPr>
        </p:nvSpPr>
        <p:spPr/>
        <p:txBody>
          <a:bodyPr/>
          <a:lstStyle/>
          <a:p>
            <a:fld id="{D00A64DC-F9FF-4253-851C-EBD53893C199}" type="slidenum">
              <a:rPr lang="nl-NL" smtClean="0"/>
              <a:pPr/>
              <a:t>‹nr.›</a:t>
            </a:fld>
            <a:endParaRPr lang="nl-NL"/>
          </a:p>
        </p:txBody>
      </p:sp>
    </p:spTree>
    <p:extLst>
      <p:ext uri="{BB962C8B-B14F-4D97-AF65-F5344CB8AC3E}">
        <p14:creationId xmlns:p14="http://schemas.microsoft.com/office/powerpoint/2010/main" val="681369503"/>
      </p:ext>
    </p:extLst>
  </p:cSld>
  <p:clrMapOvr>
    <a:masterClrMapping/>
  </p:clrMapOvr>
  <p:extLst>
    <p:ext uri="{DCECCB84-F9BA-43D5-87BE-67443E8EF086}">
      <p15:sldGuideLst xmlns:p15="http://schemas.microsoft.com/office/powerpoint/2012/main">
        <p15:guide id="1" pos="3840">
          <p15:clr>
            <a:srgbClr val="FBAE40"/>
          </p15:clr>
        </p15:guide>
        <p15:guide id="2" pos="211">
          <p15:clr>
            <a:srgbClr val="FBAE40"/>
          </p15:clr>
        </p15:guide>
        <p15:guide id="3" pos="7469">
          <p15:clr>
            <a:srgbClr val="FBAE40"/>
          </p15:clr>
        </p15:guide>
        <p15:guide id="4" pos="3636">
          <p15:clr>
            <a:srgbClr val="FBAE40"/>
          </p15:clr>
        </p15:guide>
        <p15:guide id="5" pos="404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an-naar L Rood Rood">
    <p:bg>
      <p:bgPr>
        <a:solidFill>
          <a:schemeClr val="accent5"/>
        </a:solidFill>
        <a:effectLst/>
      </p:bgPr>
    </p:bg>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3795D38F-1257-4E00-A2FB-1B670092E47D}"/>
              </a:ext>
            </a:extLst>
          </p:cNvPr>
          <p:cNvGrpSpPr/>
          <p:nvPr userDrawn="1"/>
        </p:nvGrpSpPr>
        <p:grpSpPr>
          <a:xfrm>
            <a:off x="0" y="0"/>
            <a:ext cx="9144000" cy="5143500"/>
            <a:chOff x="0" y="0"/>
            <a:chExt cx="12192000" cy="6858000"/>
          </a:xfrm>
        </p:grpSpPr>
        <p:sp>
          <p:nvSpPr>
            <p:cNvPr id="14" name="Rechthoek 13">
              <a:extLst>
                <a:ext uri="{FF2B5EF4-FFF2-40B4-BE49-F238E27FC236}">
                  <a16:creationId xmlns:a16="http://schemas.microsoft.com/office/drawing/2014/main" id="{CEE3A135-2D66-4F2F-B7FE-C3F4D3CFFEB1}"/>
                </a:ext>
              </a:extLst>
            </p:cNvPr>
            <p:cNvSpPr/>
            <p:nvPr userDrawn="1"/>
          </p:nvSpPr>
          <p:spPr>
            <a:xfrm>
              <a:off x="3987091" y="620712"/>
              <a:ext cx="8204909" cy="6237288"/>
            </a:xfrm>
            <a:prstGeom prst="rect">
              <a:avLst/>
            </a:prstGeom>
            <a:gradFill flip="none" rotWithShape="1">
              <a:gsLst>
                <a:gs pos="0">
                  <a:schemeClr val="bg2">
                    <a:alpha val="0"/>
                  </a:schemeClr>
                </a:gs>
                <a:gs pos="55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grpSp>
          <p:nvGrpSpPr>
            <p:cNvPr id="15" name="Groep 14">
              <a:extLst>
                <a:ext uri="{FF2B5EF4-FFF2-40B4-BE49-F238E27FC236}">
                  <a16:creationId xmlns:a16="http://schemas.microsoft.com/office/drawing/2014/main" id="{4436CED4-B24E-41C0-B1FA-A964BDF97A67}"/>
                </a:ext>
              </a:extLst>
            </p:cNvPr>
            <p:cNvGrpSpPr/>
            <p:nvPr userDrawn="1"/>
          </p:nvGrpSpPr>
          <p:grpSpPr>
            <a:xfrm>
              <a:off x="0" y="0"/>
              <a:ext cx="12192000" cy="6858000"/>
              <a:chOff x="0" y="0"/>
              <a:chExt cx="12192000" cy="6858000"/>
            </a:xfrm>
          </p:grpSpPr>
          <p:sp>
            <p:nvSpPr>
              <p:cNvPr id="16" name="Rectangle">
                <a:extLst>
                  <a:ext uri="{FF2B5EF4-FFF2-40B4-BE49-F238E27FC236}">
                    <a16:creationId xmlns:a16="http://schemas.microsoft.com/office/drawing/2014/main" id="{B628BDC6-C6CF-461C-BC54-105E892564FE}"/>
                  </a:ext>
                </a:extLst>
              </p:cNvPr>
              <p:cNvSpPr/>
              <p:nvPr userDrawn="1"/>
            </p:nvSpPr>
            <p:spPr>
              <a:xfrm rot="5400000" flipH="1">
                <a:off x="-2475000" y="2475000"/>
                <a:ext cx="6858000" cy="1908000"/>
              </a:xfrm>
              <a:prstGeom prst="rect">
                <a:avLst/>
              </a:prstGeom>
              <a:gradFill>
                <a:gsLst>
                  <a:gs pos="0">
                    <a:schemeClr val="bg2">
                      <a:alpha val="0"/>
                    </a:schemeClr>
                  </a:gs>
                  <a:gs pos="100000">
                    <a:schemeClr val="bg2">
                      <a:alpha val="50000"/>
                    </a:schemeClr>
                  </a:gs>
                </a:gsLst>
                <a:lin ang="5400000"/>
              </a:gradFill>
              <a:ln w="3175">
                <a:miter lim="400000"/>
              </a:ln>
            </p:spPr>
            <p:txBody>
              <a:bodyPr lIns="19050" tIns="19050" rIns="19050" bIns="19050" anchor="ctr"/>
              <a:lstStyle/>
              <a:p>
                <a:pPr algn="ctr" defTabSz="219075">
                  <a:defRPr sz="3800">
                    <a:solidFill>
                      <a:srgbClr val="FFD400"/>
                    </a:solidFill>
                    <a:effectLst>
                      <a:outerShdw blurRad="38100" dist="12700" dir="5400000" rotWithShape="0">
                        <a:srgbClr val="000000">
                          <a:alpha val="50000"/>
                        </a:srgbClr>
                      </a:outerShdw>
                    </a:effectLst>
                  </a:defRPr>
                </a:pPr>
                <a:endParaRPr sz="1425">
                  <a:solidFill>
                    <a:srgbClr val="FFD400"/>
                  </a:solidFill>
                  <a:effectLst>
                    <a:outerShdw blurRad="38100" dist="12700" dir="5400000" rotWithShape="0">
                      <a:srgbClr val="000000">
                        <a:alpha val="50000"/>
                      </a:srgbClr>
                    </a:outerShdw>
                  </a:effectLst>
                </a:endParaRPr>
              </a:p>
            </p:txBody>
          </p:sp>
          <p:sp>
            <p:nvSpPr>
              <p:cNvPr id="17" name="Rectangle">
                <a:extLst>
                  <a:ext uri="{FF2B5EF4-FFF2-40B4-BE49-F238E27FC236}">
                    <a16:creationId xmlns:a16="http://schemas.microsoft.com/office/drawing/2014/main" id="{6D78F948-791E-45D3-9DF4-64E507C526F9}"/>
                  </a:ext>
                </a:extLst>
              </p:cNvPr>
              <p:cNvSpPr/>
              <p:nvPr userDrawn="1"/>
            </p:nvSpPr>
            <p:spPr>
              <a:xfrm>
                <a:off x="0" y="623132"/>
                <a:ext cx="12192000" cy="1044000"/>
              </a:xfrm>
              <a:prstGeom prst="rect">
                <a:avLst/>
              </a:prstGeom>
              <a:gradFill>
                <a:gsLst>
                  <a:gs pos="0">
                    <a:schemeClr val="tx2">
                      <a:alpha val="50000"/>
                    </a:schemeClr>
                  </a:gs>
                  <a:gs pos="80000">
                    <a:schemeClr val="tx2">
                      <a:alpha val="0"/>
                    </a:schemeClr>
                  </a:gs>
                </a:gsLst>
                <a:lin ang="5400000"/>
              </a:gradFill>
              <a:ln w="3175">
                <a:miter lim="400000"/>
              </a:ln>
            </p:spPr>
            <p:txBody>
              <a:bodyPr lIns="19050" tIns="19050" rIns="19050" bIns="19050" anchor="ctr"/>
              <a:lstStyle/>
              <a:p>
                <a:pPr algn="ctr" defTabSz="219075">
                  <a:defRPr sz="3800">
                    <a:solidFill>
                      <a:srgbClr val="180032"/>
                    </a:solidFill>
                    <a:effectLst>
                      <a:outerShdw blurRad="38100" dist="12700" dir="5400000" rotWithShape="0">
                        <a:srgbClr val="000000">
                          <a:alpha val="50000"/>
                        </a:srgbClr>
                      </a:outerShdw>
                    </a:effectLst>
                  </a:defRPr>
                </a:pPr>
                <a:endParaRPr sz="1425">
                  <a:solidFill>
                    <a:srgbClr val="180032"/>
                  </a:solidFill>
                  <a:effectLst>
                    <a:outerShdw blurRad="38100" dist="12700" dir="5400000" rotWithShape="0">
                      <a:srgbClr val="000000">
                        <a:alpha val="50000"/>
                      </a:srgbClr>
                    </a:outerShdw>
                  </a:effectLst>
                </a:endParaRPr>
              </a:p>
            </p:txBody>
          </p:sp>
        </p:grpSp>
      </p:grpSp>
      <p:sp>
        <p:nvSpPr>
          <p:cNvPr id="7" name="Tijdelijke aanduiding voor tekst 6">
            <a:extLst>
              <a:ext uri="{FF2B5EF4-FFF2-40B4-BE49-F238E27FC236}">
                <a16:creationId xmlns:a16="http://schemas.microsoft.com/office/drawing/2014/main" id="{6E748D60-B821-45DC-921C-91F97C374445}"/>
              </a:ext>
            </a:extLst>
          </p:cNvPr>
          <p:cNvSpPr>
            <a:spLocks noGrp="1"/>
          </p:cNvSpPr>
          <p:nvPr>
            <p:ph type="body" sz="quarter" idx="16" hasCustomPrompt="1"/>
          </p:nvPr>
        </p:nvSpPr>
        <p:spPr>
          <a:xfrm>
            <a:off x="4814888" y="2392255"/>
            <a:ext cx="4077890" cy="1349552"/>
          </a:xfrm>
        </p:spPr>
        <p:txBody>
          <a:bodyPr/>
          <a:lstStyle>
            <a:lvl1pPr algn="ctr">
              <a:lnSpc>
                <a:spcPct val="82000"/>
              </a:lnSpc>
              <a:defRPr sz="5325">
                <a:solidFill>
                  <a:schemeClr val="bg1"/>
                </a:solidFill>
              </a:defRPr>
            </a:lvl1pPr>
            <a:lvl2pPr marL="0" indent="0">
              <a:buNone/>
              <a:defRPr/>
            </a:lvl2pPr>
          </a:lstStyle>
          <a:p>
            <a:pPr lvl="0"/>
            <a:r>
              <a:rPr lang="nl-NL"/>
              <a:t>Klikken om te bewerken</a:t>
            </a:r>
          </a:p>
        </p:txBody>
      </p:sp>
      <p:sp>
        <p:nvSpPr>
          <p:cNvPr id="9" name="Tijdelijke aanduiding voor tekst 8">
            <a:extLst>
              <a:ext uri="{FF2B5EF4-FFF2-40B4-BE49-F238E27FC236}">
                <a16:creationId xmlns:a16="http://schemas.microsoft.com/office/drawing/2014/main" id="{371F38D0-091D-434B-A117-DA933FA2AA5A}"/>
              </a:ext>
            </a:extLst>
          </p:cNvPr>
          <p:cNvSpPr>
            <a:spLocks noGrp="1"/>
          </p:cNvSpPr>
          <p:nvPr>
            <p:ph type="body" sz="quarter" idx="17" hasCustomPrompt="1"/>
          </p:nvPr>
        </p:nvSpPr>
        <p:spPr>
          <a:xfrm>
            <a:off x="4820424" y="2050127"/>
            <a:ext cx="4077890" cy="363561"/>
          </a:xfrm>
        </p:spPr>
        <p:txBody>
          <a:bodyPr anchor="b" anchorCtr="0"/>
          <a:lstStyle>
            <a:lvl1pPr algn="ctr">
              <a:lnSpc>
                <a:spcPct val="90000"/>
              </a:lnSpc>
              <a:spcBef>
                <a:spcPts val="0"/>
              </a:spcBef>
              <a:defRPr sz="2625">
                <a:solidFill>
                  <a:schemeClr val="bg1"/>
                </a:solidFill>
              </a:defRPr>
            </a:lvl1pPr>
            <a:lvl2pPr marL="0" indent="0">
              <a:buNone/>
              <a:defRPr/>
            </a:lvl2pPr>
          </a:lstStyle>
          <a:p>
            <a:pPr lvl="0"/>
            <a:r>
              <a:rPr lang="nl-NL"/>
              <a:t>Klikken om te bewerken</a:t>
            </a:r>
          </a:p>
        </p:txBody>
      </p:sp>
      <p:sp>
        <p:nvSpPr>
          <p:cNvPr id="29" name="Tijdelijke aanduiding voor tekst 24">
            <a:extLst>
              <a:ext uri="{FF2B5EF4-FFF2-40B4-BE49-F238E27FC236}">
                <a16:creationId xmlns:a16="http://schemas.microsoft.com/office/drawing/2014/main" id="{59BCF58C-3C1D-480E-8808-91466164D9E2}"/>
              </a:ext>
            </a:extLst>
          </p:cNvPr>
          <p:cNvSpPr txBox="1">
            <a:spLocks/>
          </p:cNvSpPr>
          <p:nvPr userDrawn="1"/>
        </p:nvSpPr>
        <p:spPr>
          <a:xfrm>
            <a:off x="7454503" y="134092"/>
            <a:ext cx="952501" cy="952493"/>
          </a:xfrm>
          <a:prstGeom prst="rect">
            <a:avLst/>
          </a:prstGeom>
          <a:blipFill>
            <a:blip r:embed="rId2"/>
            <a:stretch>
              <a:fillRect/>
            </a:stretch>
          </a:blipFill>
        </p:spPr>
        <p:txBody>
          <a:bodyPr>
            <a:noAutofit/>
          </a:bodyPr>
          <a:lstStyle>
            <a:lvl1pPr marL="0" indent="0" algn="l" defTabSz="914400" rtl="0" eaLnBrk="1" latinLnBrk="0" hangingPunct="1">
              <a:lnSpc>
                <a:spcPct val="95000"/>
              </a:lnSpc>
              <a:spcBef>
                <a:spcPts val="400"/>
              </a:spcBef>
              <a:buFont typeface="Arial" panose="020B0604020202020204" pitchFamily="34" charset="0"/>
              <a:buNone/>
              <a:defRPr sz="200" b="0" kern="1200">
                <a:noFill/>
                <a:latin typeface="+mj-lt"/>
                <a:ea typeface="+mn-ea"/>
                <a:cs typeface="+mn-cs"/>
              </a:defRPr>
            </a:lvl1pPr>
            <a:lvl2pPr marL="266700" indent="-266700" algn="l" defTabSz="914400" rtl="0" eaLnBrk="1" latinLnBrk="0" hangingPunct="1">
              <a:lnSpc>
                <a:spcPct val="95000"/>
              </a:lnSpc>
              <a:spcBef>
                <a:spcPts val="400"/>
              </a:spcBef>
              <a:buFont typeface="Circular Std Black" panose="020B0A04020101010102" pitchFamily="34" charset="0"/>
              <a:buChar char="−"/>
              <a:defRPr sz="2000" kern="1200">
                <a:solidFill>
                  <a:schemeClr val="tx2"/>
                </a:solidFill>
                <a:latin typeface="+mj-lt"/>
                <a:ea typeface="+mn-ea"/>
                <a:cs typeface="Circular Std Book" panose="020B0604020101020102" pitchFamily="34" charset="0"/>
              </a:defRPr>
            </a:lvl2pPr>
            <a:lvl3pPr marL="0" indent="0" algn="l" defTabSz="914400" rtl="0" eaLnBrk="1" latinLnBrk="0" hangingPunct="1">
              <a:lnSpc>
                <a:spcPct val="95000"/>
              </a:lnSpc>
              <a:spcBef>
                <a:spcPts val="400"/>
              </a:spcBef>
              <a:buFont typeface="Arial" panose="020B0604020202020204" pitchFamily="34" charset="0"/>
              <a:buNone/>
              <a:defRPr sz="2000" kern="1200">
                <a:solidFill>
                  <a:schemeClr val="tx2"/>
                </a:solidFill>
                <a:latin typeface="+mn-lt"/>
                <a:ea typeface="+mn-ea"/>
                <a:cs typeface="+mn-cs"/>
              </a:defRPr>
            </a:lvl3pPr>
            <a:lvl4pPr marL="266700" indent="-263525" algn="l" defTabSz="914400" rtl="0" eaLnBrk="1" latinLnBrk="0" hangingPunct="1">
              <a:lnSpc>
                <a:spcPct val="95000"/>
              </a:lnSpc>
              <a:spcBef>
                <a:spcPts val="400"/>
              </a:spcBef>
              <a:buFont typeface="Circular Std Book" panose="020B0604020101020102" pitchFamily="34" charset="0"/>
              <a:buChar char="−"/>
              <a:defRPr sz="2000" kern="1200">
                <a:solidFill>
                  <a:schemeClr val="tx2"/>
                </a:solidFill>
                <a:latin typeface="+mn-lt"/>
                <a:ea typeface="+mn-ea"/>
                <a:cs typeface="+mn-cs"/>
              </a:defRPr>
            </a:lvl4pPr>
            <a:lvl5pPr marL="628650" indent="-179388" algn="l" defTabSz="914400" rtl="0" eaLnBrk="1" latinLnBrk="0" hangingPunct="1">
              <a:lnSpc>
                <a:spcPct val="95000"/>
              </a:lnSpc>
              <a:spcBef>
                <a:spcPts val="400"/>
              </a:spcBef>
              <a:buFont typeface="Circular Std Book" panose="020B0604020101020102"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50"/>
              <a:t>B</a:t>
            </a:r>
          </a:p>
        </p:txBody>
      </p:sp>
      <p:sp>
        <p:nvSpPr>
          <p:cNvPr id="11" name="Tijdelijke aanduiding voor voettekst 10">
            <a:extLst>
              <a:ext uri="{FF2B5EF4-FFF2-40B4-BE49-F238E27FC236}">
                <a16:creationId xmlns:a16="http://schemas.microsoft.com/office/drawing/2014/main" id="{1495128B-A027-4BC7-8798-45FC9EEEB746}"/>
              </a:ext>
            </a:extLst>
          </p:cNvPr>
          <p:cNvSpPr>
            <a:spLocks noGrp="1"/>
          </p:cNvSpPr>
          <p:nvPr>
            <p:ph type="ftr" sz="quarter" idx="18"/>
          </p:nvPr>
        </p:nvSpPr>
        <p:spPr/>
        <p:txBody>
          <a:bodyPr/>
          <a:lstStyle/>
          <a:p>
            <a:r>
              <a:rPr lang="nl-NL"/>
              <a:t>Titel presentatie - Naam presentator, datum</a:t>
            </a:r>
          </a:p>
        </p:txBody>
      </p:sp>
      <p:sp>
        <p:nvSpPr>
          <p:cNvPr id="12" name="Tijdelijke aanduiding voor dianummer 11">
            <a:extLst>
              <a:ext uri="{FF2B5EF4-FFF2-40B4-BE49-F238E27FC236}">
                <a16:creationId xmlns:a16="http://schemas.microsoft.com/office/drawing/2014/main" id="{B53A003C-7992-4D7C-96BB-3F66CDB5310B}"/>
              </a:ext>
            </a:extLst>
          </p:cNvPr>
          <p:cNvSpPr>
            <a:spLocks noGrp="1"/>
          </p:cNvSpPr>
          <p:nvPr>
            <p:ph type="sldNum" sz="quarter" idx="19"/>
          </p:nvPr>
        </p:nvSpPr>
        <p:spPr/>
        <p:txBody>
          <a:bodyPr/>
          <a:lstStyle/>
          <a:p>
            <a:fld id="{D00A64DC-F9FF-4253-851C-EBD53893C199}" type="slidenum">
              <a:rPr lang="nl-NL" smtClean="0"/>
              <a:pPr/>
              <a:t>‹nr.›</a:t>
            </a:fld>
            <a:endParaRPr lang="nl-NL"/>
          </a:p>
        </p:txBody>
      </p:sp>
      <p:sp>
        <p:nvSpPr>
          <p:cNvPr id="2" name="Titel 1">
            <a:extLst>
              <a:ext uri="{FF2B5EF4-FFF2-40B4-BE49-F238E27FC236}">
                <a16:creationId xmlns:a16="http://schemas.microsoft.com/office/drawing/2014/main" id="{A7F182D5-A045-4BA2-A50F-CC8F33A01B2B}"/>
              </a:ext>
            </a:extLst>
          </p:cNvPr>
          <p:cNvSpPr>
            <a:spLocks noGrp="1"/>
          </p:cNvSpPr>
          <p:nvPr>
            <p:ph type="ctrTitle"/>
          </p:nvPr>
        </p:nvSpPr>
        <p:spPr>
          <a:xfrm>
            <a:off x="251223" y="2392254"/>
            <a:ext cx="4077890" cy="1368596"/>
          </a:xfrm>
        </p:spPr>
        <p:txBody>
          <a:bodyPr wrap="square" anchor="t" anchorCtr="0">
            <a:spAutoFit/>
          </a:bodyPr>
          <a:lstStyle>
            <a:lvl1pPr algn="ctr">
              <a:lnSpc>
                <a:spcPct val="82000"/>
              </a:lnSpc>
              <a:defRPr sz="5325">
                <a:solidFill>
                  <a:schemeClr val="bg2"/>
                </a:solidFill>
              </a:defRPr>
            </a:lvl1pPr>
          </a:lstStyle>
          <a:p>
            <a:r>
              <a:rPr lang="nl-NL"/>
              <a:t>Klik om de stijl te bewerken</a:t>
            </a:r>
          </a:p>
        </p:txBody>
      </p:sp>
      <p:sp>
        <p:nvSpPr>
          <p:cNvPr id="3" name="Ondertitel 2">
            <a:extLst>
              <a:ext uri="{FF2B5EF4-FFF2-40B4-BE49-F238E27FC236}">
                <a16:creationId xmlns:a16="http://schemas.microsoft.com/office/drawing/2014/main" id="{B332D509-B2E8-44F6-8962-B9A337BB2A22}"/>
              </a:ext>
            </a:extLst>
          </p:cNvPr>
          <p:cNvSpPr>
            <a:spLocks noGrp="1"/>
          </p:cNvSpPr>
          <p:nvPr>
            <p:ph type="subTitle" idx="1" hasCustomPrompt="1"/>
          </p:nvPr>
        </p:nvSpPr>
        <p:spPr>
          <a:xfrm>
            <a:off x="251222" y="2050127"/>
            <a:ext cx="4077890" cy="363561"/>
          </a:xfrm>
        </p:spPr>
        <p:txBody>
          <a:bodyPr anchor="b" anchorCtr="0">
            <a:spAutoFit/>
          </a:bodyPr>
          <a:lstStyle>
            <a:lvl1pPr marL="0" indent="0" algn="ctr">
              <a:lnSpc>
                <a:spcPct val="90000"/>
              </a:lnSpc>
              <a:spcBef>
                <a:spcPts val="0"/>
              </a:spcBef>
              <a:buNone/>
              <a:defRPr sz="262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te bewerken</a:t>
            </a:r>
          </a:p>
        </p:txBody>
      </p:sp>
    </p:spTree>
    <p:extLst>
      <p:ext uri="{BB962C8B-B14F-4D97-AF65-F5344CB8AC3E}">
        <p14:creationId xmlns:p14="http://schemas.microsoft.com/office/powerpoint/2010/main" val="2416051997"/>
      </p:ext>
    </p:extLst>
  </p:cSld>
  <p:clrMapOvr>
    <a:masterClrMapping/>
  </p:clrMapOvr>
  <p:extLst>
    <p:ext uri="{DCECCB84-F9BA-43D5-87BE-67443E8EF086}">
      <p15:sldGuideLst xmlns:p15="http://schemas.microsoft.com/office/powerpoint/2012/main">
        <p15:guide id="1" pos="3840">
          <p15:clr>
            <a:srgbClr val="FBAE40"/>
          </p15:clr>
        </p15:guide>
        <p15:guide id="2" pos="7469">
          <p15:clr>
            <a:srgbClr val="FBAE40"/>
          </p15:clr>
        </p15:guide>
        <p15:guide id="3" pos="4044">
          <p15:clr>
            <a:srgbClr val="FBAE40"/>
          </p15:clr>
        </p15:guide>
        <p15:guide id="5" pos="3636">
          <p15:clr>
            <a:srgbClr val="FBAE40"/>
          </p15:clr>
        </p15:guide>
        <p15:guide id="6" pos="21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 en Basis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1D161B-0DE6-435A-AFA9-E6F0FF1A53A3}"/>
              </a:ext>
            </a:extLst>
          </p:cNvPr>
          <p:cNvSpPr>
            <a:spLocks noGrp="1"/>
          </p:cNvSpPr>
          <p:nvPr>
            <p:ph type="title"/>
          </p:nvPr>
        </p:nvSpPr>
        <p:spPr/>
        <p:txBody>
          <a:bodyPr/>
          <a:lstStyle/>
          <a:p>
            <a:r>
              <a:rPr lang="nl-NL"/>
              <a:t>Klik om de stijl te bewerken</a:t>
            </a:r>
          </a:p>
        </p:txBody>
      </p:sp>
      <p:sp>
        <p:nvSpPr>
          <p:cNvPr id="5" name="Tijdelijke aanduiding voor voettekst 4">
            <a:extLst>
              <a:ext uri="{FF2B5EF4-FFF2-40B4-BE49-F238E27FC236}">
                <a16:creationId xmlns:a16="http://schemas.microsoft.com/office/drawing/2014/main" id="{A19DC57B-EBB5-4601-9255-10313286E2FA}"/>
              </a:ext>
            </a:extLst>
          </p:cNvPr>
          <p:cNvSpPr>
            <a:spLocks noGrp="1"/>
          </p:cNvSpPr>
          <p:nvPr>
            <p:ph type="ftr" sz="quarter" idx="11"/>
          </p:nvPr>
        </p:nvSpPr>
        <p:spPr/>
        <p:txBody>
          <a:bodyPr/>
          <a:lstStyle/>
          <a:p>
            <a:r>
              <a:rPr lang="nl-NL"/>
              <a:t>Titel presentatie - Naam presentator, datum</a:t>
            </a:r>
          </a:p>
        </p:txBody>
      </p:sp>
      <p:sp>
        <p:nvSpPr>
          <p:cNvPr id="6" name="Tijdelijke aanduiding voor dianummer 5">
            <a:extLst>
              <a:ext uri="{FF2B5EF4-FFF2-40B4-BE49-F238E27FC236}">
                <a16:creationId xmlns:a16="http://schemas.microsoft.com/office/drawing/2014/main" id="{320F4E80-9D46-4145-86A3-99F32700ECB9}"/>
              </a:ext>
            </a:extLst>
          </p:cNvPr>
          <p:cNvSpPr>
            <a:spLocks noGrp="1"/>
          </p:cNvSpPr>
          <p:nvPr>
            <p:ph type="sldNum" sz="quarter" idx="12"/>
          </p:nvPr>
        </p:nvSpPr>
        <p:spPr/>
        <p:txBody>
          <a:bodyPr/>
          <a:lstStyle/>
          <a:p>
            <a:fld id="{D00A64DC-F9FF-4253-851C-EBD53893C199}" type="slidenum">
              <a:rPr lang="nl-NL" smtClean="0"/>
              <a:t>‹nr.›</a:t>
            </a:fld>
            <a:endParaRPr lang="nl-NL"/>
          </a:p>
        </p:txBody>
      </p:sp>
      <p:sp>
        <p:nvSpPr>
          <p:cNvPr id="8" name="Tijdelijke aanduiding voor tekst 7">
            <a:extLst>
              <a:ext uri="{FF2B5EF4-FFF2-40B4-BE49-F238E27FC236}">
                <a16:creationId xmlns:a16="http://schemas.microsoft.com/office/drawing/2014/main" id="{292B967C-3F59-479A-9C57-C80B6D20AA95}"/>
              </a:ext>
            </a:extLst>
          </p:cNvPr>
          <p:cNvSpPr>
            <a:spLocks noGrp="1"/>
          </p:cNvSpPr>
          <p:nvPr>
            <p:ph type="body" sz="quarter" idx="13"/>
          </p:nvPr>
        </p:nvSpPr>
        <p:spPr>
          <a:xfrm>
            <a:off x="251222" y="1977628"/>
            <a:ext cx="6237685" cy="1309076"/>
          </a:xfrm>
        </p:spPr>
        <p:txBody>
          <a:bodyPr wrap="square">
            <a:spAutoFit/>
          </a:bodyPr>
          <a:lstStyle>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211448726"/>
      </p:ext>
    </p:extLst>
  </p:cSld>
  <p:clrMapOvr>
    <a:masterClrMapping/>
  </p:clrMapOvr>
  <p:extLst>
    <p:ext uri="{DCECCB84-F9BA-43D5-87BE-67443E8EF086}">
      <p15:sldGuideLst xmlns:p15="http://schemas.microsoft.com/office/powerpoint/2012/main">
        <p15:guide id="2" orient="horz" pos="595">
          <p15:clr>
            <a:srgbClr val="FBAE40"/>
          </p15:clr>
        </p15:guide>
        <p15:guide id="3" pos="211">
          <p15:clr>
            <a:srgbClr val="FBAE40"/>
          </p15:clr>
        </p15:guide>
        <p15:guide id="4" pos="7469">
          <p15:clr>
            <a:srgbClr val="FBAE40"/>
          </p15:clr>
        </p15:guide>
        <p15:guide id="6" pos="3840">
          <p15:clr>
            <a:srgbClr val="FBAE40"/>
          </p15:clr>
        </p15:guide>
        <p15:guide id="7" pos="4044">
          <p15:clr>
            <a:srgbClr val="FBAE40"/>
          </p15:clr>
        </p15:guide>
        <p15:guide id="8" pos="3636">
          <p15:clr>
            <a:srgbClr val="FBAE40"/>
          </p15:clr>
        </p15:guide>
        <p15:guide id="9" orient="horz" pos="1661">
          <p15:clr>
            <a:srgbClr val="FBAE40"/>
          </p15:clr>
        </p15:guide>
        <p15:guide id="10" orient="horz" pos="4110">
          <p15:clr>
            <a:srgbClr val="FBAE40"/>
          </p15:clr>
        </p15:guide>
        <p15:guide id="11" orient="horz" pos="1162">
          <p15:clr>
            <a:srgbClr val="9FCC3B"/>
          </p15:clr>
        </p15:guide>
        <p15:guide id="12" pos="5450">
          <p15:clr>
            <a:srgbClr val="9FCC3B"/>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el en Basis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1D161B-0DE6-435A-AFA9-E6F0FF1A53A3}"/>
              </a:ext>
            </a:extLst>
          </p:cNvPr>
          <p:cNvSpPr>
            <a:spLocks noGrp="1"/>
          </p:cNvSpPr>
          <p:nvPr>
            <p:ph type="title"/>
          </p:nvPr>
        </p:nvSpPr>
        <p:spPr/>
        <p:txBody>
          <a:bodyPr/>
          <a:lstStyle/>
          <a:p>
            <a:r>
              <a:rPr lang="nl-NL"/>
              <a:t>Klik om de stijl te bewerken</a:t>
            </a:r>
          </a:p>
        </p:txBody>
      </p:sp>
      <p:sp>
        <p:nvSpPr>
          <p:cNvPr id="5" name="Tijdelijke aanduiding voor voettekst 4">
            <a:extLst>
              <a:ext uri="{FF2B5EF4-FFF2-40B4-BE49-F238E27FC236}">
                <a16:creationId xmlns:a16="http://schemas.microsoft.com/office/drawing/2014/main" id="{A19DC57B-EBB5-4601-9255-10313286E2FA}"/>
              </a:ext>
            </a:extLst>
          </p:cNvPr>
          <p:cNvSpPr>
            <a:spLocks noGrp="1"/>
          </p:cNvSpPr>
          <p:nvPr>
            <p:ph type="ftr" sz="quarter" idx="11"/>
          </p:nvPr>
        </p:nvSpPr>
        <p:spPr/>
        <p:txBody>
          <a:bodyPr/>
          <a:lstStyle/>
          <a:p>
            <a:r>
              <a:rPr lang="nl-NL"/>
              <a:t>Titel presentatie - Naam presentator, datum</a:t>
            </a:r>
          </a:p>
        </p:txBody>
      </p:sp>
      <p:sp>
        <p:nvSpPr>
          <p:cNvPr id="6" name="Tijdelijke aanduiding voor dianummer 5">
            <a:extLst>
              <a:ext uri="{FF2B5EF4-FFF2-40B4-BE49-F238E27FC236}">
                <a16:creationId xmlns:a16="http://schemas.microsoft.com/office/drawing/2014/main" id="{320F4E80-9D46-4145-86A3-99F32700ECB9}"/>
              </a:ext>
            </a:extLst>
          </p:cNvPr>
          <p:cNvSpPr>
            <a:spLocks noGrp="1"/>
          </p:cNvSpPr>
          <p:nvPr>
            <p:ph type="sldNum" sz="quarter" idx="12"/>
          </p:nvPr>
        </p:nvSpPr>
        <p:spPr/>
        <p:txBody>
          <a:bodyPr/>
          <a:lstStyle/>
          <a:p>
            <a:fld id="{D00A64DC-F9FF-4253-851C-EBD53893C199}" type="slidenum">
              <a:rPr lang="nl-NL" smtClean="0"/>
              <a:t>‹nr.›</a:t>
            </a:fld>
            <a:endParaRPr lang="nl-NL"/>
          </a:p>
        </p:txBody>
      </p:sp>
      <p:sp>
        <p:nvSpPr>
          <p:cNvPr id="8" name="Tijdelijke aanduiding voor tekst 7">
            <a:extLst>
              <a:ext uri="{FF2B5EF4-FFF2-40B4-BE49-F238E27FC236}">
                <a16:creationId xmlns:a16="http://schemas.microsoft.com/office/drawing/2014/main" id="{292B967C-3F59-479A-9C57-C80B6D20AA95}"/>
              </a:ext>
            </a:extLst>
          </p:cNvPr>
          <p:cNvSpPr>
            <a:spLocks noGrp="1"/>
          </p:cNvSpPr>
          <p:nvPr>
            <p:ph type="body" sz="quarter" idx="13"/>
          </p:nvPr>
        </p:nvSpPr>
        <p:spPr>
          <a:xfrm>
            <a:off x="251222" y="1977629"/>
            <a:ext cx="4077891" cy="1309076"/>
          </a:xfrm>
        </p:spPr>
        <p:txBody>
          <a:bodyPr wrap="square">
            <a:spAutoFit/>
          </a:bodyPr>
          <a:lstStyle>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tekst 7">
            <a:extLst>
              <a:ext uri="{FF2B5EF4-FFF2-40B4-BE49-F238E27FC236}">
                <a16:creationId xmlns:a16="http://schemas.microsoft.com/office/drawing/2014/main" id="{BBE22875-32FE-45A1-93D0-66B39ED4AA31}"/>
              </a:ext>
            </a:extLst>
          </p:cNvPr>
          <p:cNvSpPr>
            <a:spLocks noGrp="1"/>
          </p:cNvSpPr>
          <p:nvPr>
            <p:ph type="body" sz="quarter" idx="14"/>
          </p:nvPr>
        </p:nvSpPr>
        <p:spPr>
          <a:xfrm>
            <a:off x="4815197" y="1977629"/>
            <a:ext cx="4077891" cy="1309076"/>
          </a:xfrm>
        </p:spPr>
        <p:txBody>
          <a:bodyPr wrap="square">
            <a:spAutoFit/>
          </a:bodyPr>
          <a:lstStyle>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32222152"/>
      </p:ext>
    </p:extLst>
  </p:cSld>
  <p:clrMapOvr>
    <a:masterClrMapping/>
  </p:clrMapOvr>
  <p:extLst>
    <p:ext uri="{DCECCB84-F9BA-43D5-87BE-67443E8EF086}">
      <p15:sldGuideLst xmlns:p15="http://schemas.microsoft.com/office/powerpoint/2012/main">
        <p15:guide id="1" pos="3840">
          <p15:clr>
            <a:srgbClr val="FBAE40"/>
          </p15:clr>
        </p15:guide>
        <p15:guide id="2" orient="horz" pos="4110">
          <p15:clr>
            <a:srgbClr val="FBAE40"/>
          </p15:clr>
        </p15:guide>
        <p15:guide id="3" orient="horz" pos="1661">
          <p15:clr>
            <a:srgbClr val="FBAE40"/>
          </p15:clr>
        </p15:guide>
        <p15:guide id="4" orient="horz" pos="1162">
          <p15:clr>
            <a:srgbClr val="9FCC3B"/>
          </p15:clr>
        </p15:guide>
        <p15:guide id="5" orient="horz" pos="595">
          <p15:clr>
            <a:srgbClr val="FBAE40"/>
          </p15:clr>
        </p15:guide>
        <p15:guide id="6" pos="4044">
          <p15:clr>
            <a:srgbClr val="FBAE40"/>
          </p15:clr>
        </p15:guide>
        <p15:guide id="7" pos="3636">
          <p15:clr>
            <a:srgbClr val="FBAE40"/>
          </p15:clr>
        </p15:guide>
        <p15:guide id="8" pos="211">
          <p15:clr>
            <a:srgbClr val="FBAE40"/>
          </p15:clr>
        </p15:guide>
        <p15:guide id="9" pos="746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el en Basis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1D161B-0DE6-435A-AFA9-E6F0FF1A53A3}"/>
              </a:ext>
            </a:extLst>
          </p:cNvPr>
          <p:cNvSpPr>
            <a:spLocks noGrp="1"/>
          </p:cNvSpPr>
          <p:nvPr>
            <p:ph type="title"/>
          </p:nvPr>
        </p:nvSpPr>
        <p:spPr/>
        <p:txBody>
          <a:bodyPr/>
          <a:lstStyle/>
          <a:p>
            <a:r>
              <a:rPr lang="nl-NL"/>
              <a:t>Klik om de stijl te bewerken</a:t>
            </a:r>
          </a:p>
        </p:txBody>
      </p:sp>
      <p:sp>
        <p:nvSpPr>
          <p:cNvPr id="5" name="Tijdelijke aanduiding voor voettekst 4">
            <a:extLst>
              <a:ext uri="{FF2B5EF4-FFF2-40B4-BE49-F238E27FC236}">
                <a16:creationId xmlns:a16="http://schemas.microsoft.com/office/drawing/2014/main" id="{A19DC57B-EBB5-4601-9255-10313286E2FA}"/>
              </a:ext>
            </a:extLst>
          </p:cNvPr>
          <p:cNvSpPr>
            <a:spLocks noGrp="1"/>
          </p:cNvSpPr>
          <p:nvPr>
            <p:ph type="ftr" sz="quarter" idx="11"/>
          </p:nvPr>
        </p:nvSpPr>
        <p:spPr/>
        <p:txBody>
          <a:bodyPr/>
          <a:lstStyle/>
          <a:p>
            <a:r>
              <a:rPr lang="nl-NL"/>
              <a:t>Titel presentatie - Naam presentator, datum</a:t>
            </a:r>
          </a:p>
        </p:txBody>
      </p:sp>
      <p:sp>
        <p:nvSpPr>
          <p:cNvPr id="6" name="Tijdelijke aanduiding voor dianummer 5">
            <a:extLst>
              <a:ext uri="{FF2B5EF4-FFF2-40B4-BE49-F238E27FC236}">
                <a16:creationId xmlns:a16="http://schemas.microsoft.com/office/drawing/2014/main" id="{320F4E80-9D46-4145-86A3-99F32700ECB9}"/>
              </a:ext>
            </a:extLst>
          </p:cNvPr>
          <p:cNvSpPr>
            <a:spLocks noGrp="1"/>
          </p:cNvSpPr>
          <p:nvPr>
            <p:ph type="sldNum" sz="quarter" idx="12"/>
          </p:nvPr>
        </p:nvSpPr>
        <p:spPr/>
        <p:txBody>
          <a:bodyPr/>
          <a:lstStyle/>
          <a:p>
            <a:fld id="{D00A64DC-F9FF-4253-851C-EBD53893C199}" type="slidenum">
              <a:rPr lang="nl-NL" smtClean="0"/>
              <a:t>‹nr.›</a:t>
            </a:fld>
            <a:endParaRPr lang="nl-NL"/>
          </a:p>
        </p:txBody>
      </p:sp>
      <p:sp>
        <p:nvSpPr>
          <p:cNvPr id="8" name="Tijdelijke aanduiding voor tekst 7">
            <a:extLst>
              <a:ext uri="{FF2B5EF4-FFF2-40B4-BE49-F238E27FC236}">
                <a16:creationId xmlns:a16="http://schemas.microsoft.com/office/drawing/2014/main" id="{292B967C-3F59-479A-9C57-C80B6D20AA95}"/>
              </a:ext>
            </a:extLst>
          </p:cNvPr>
          <p:cNvSpPr>
            <a:spLocks noGrp="1"/>
          </p:cNvSpPr>
          <p:nvPr>
            <p:ph type="body" sz="quarter" idx="13"/>
          </p:nvPr>
        </p:nvSpPr>
        <p:spPr>
          <a:xfrm>
            <a:off x="251222" y="1977628"/>
            <a:ext cx="6237684" cy="1309076"/>
          </a:xfrm>
        </p:spPr>
        <p:txBody>
          <a:bodyPr wrap="square">
            <a:spAutoFit/>
          </a:bodyPr>
          <a:lstStyle>
            <a:lvl1pPr marL="271463" indent="-271463">
              <a:buFont typeface="+mj-lt"/>
              <a:buAutoNum type="arabicPeriod"/>
              <a:defRPr/>
            </a:lvl1pPr>
            <a:lvl2pPr marL="604838" indent="-271463">
              <a:buFont typeface="+mj-lt"/>
              <a:buAutoNum type="arabicPeriod"/>
              <a:defRPr/>
            </a:lvl2pPr>
            <a:lvl3pPr marL="944166" indent="-271463">
              <a:buFont typeface="+mj-lt"/>
              <a:buAutoNum type="arabicPeriod"/>
              <a:defRPr/>
            </a:lvl3pPr>
            <a:lvl4pPr marL="1276350" indent="-271463">
              <a:buFont typeface="+mj-lt"/>
              <a:buAutoNum type="arabicPeriod"/>
              <a:defRPr/>
            </a:lvl4pPr>
            <a:lvl5pPr marL="1547813" indent="-203597">
              <a:buFont typeface="+mj-lt"/>
              <a:buAutoNum type="arabicPeriod"/>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834461651"/>
      </p:ext>
    </p:extLst>
  </p:cSld>
  <p:clrMapOvr>
    <a:masterClrMapping/>
  </p:clrMapOvr>
  <p:extLst>
    <p:ext uri="{DCECCB84-F9BA-43D5-87BE-67443E8EF086}">
      <p15:sldGuideLst xmlns:p15="http://schemas.microsoft.com/office/powerpoint/2012/main">
        <p15:guide id="1" orient="horz" pos="595">
          <p15:clr>
            <a:srgbClr val="FBAE40"/>
          </p15:clr>
        </p15:guide>
        <p15:guide id="2" pos="3840">
          <p15:clr>
            <a:srgbClr val="FBAE40"/>
          </p15:clr>
        </p15:guide>
        <p15:guide id="3" pos="3636">
          <p15:clr>
            <a:srgbClr val="FBAE40"/>
          </p15:clr>
        </p15:guide>
        <p15:guide id="4" pos="7469">
          <p15:clr>
            <a:srgbClr val="FBAE40"/>
          </p15:clr>
        </p15:guide>
        <p15:guide id="5" pos="4044">
          <p15:clr>
            <a:srgbClr val="FBAE40"/>
          </p15:clr>
        </p15:guide>
        <p15:guide id="6" orient="horz" pos="1661">
          <p15:clr>
            <a:srgbClr val="FBAE40"/>
          </p15:clr>
        </p15:guide>
        <p15:guide id="7" orient="horz" pos="4110">
          <p15:clr>
            <a:srgbClr val="FBAE40"/>
          </p15:clr>
        </p15:guide>
        <p15:guide id="8" pos="211">
          <p15:clr>
            <a:srgbClr val="FBAE40"/>
          </p15:clr>
        </p15:guide>
        <p15:guide id="9" orient="horz" pos="1162">
          <p15:clr>
            <a:srgbClr val="9FCC3B"/>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itel en Basis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1D161B-0DE6-435A-AFA9-E6F0FF1A53A3}"/>
              </a:ext>
            </a:extLst>
          </p:cNvPr>
          <p:cNvSpPr>
            <a:spLocks noGrp="1"/>
          </p:cNvSpPr>
          <p:nvPr>
            <p:ph type="title"/>
          </p:nvPr>
        </p:nvSpPr>
        <p:spPr>
          <a:xfrm>
            <a:off x="251223" y="711194"/>
            <a:ext cx="6237497" cy="378565"/>
          </a:xfrm>
        </p:spPr>
        <p:txBody>
          <a:bodyPr/>
          <a:lstStyle/>
          <a:p>
            <a:r>
              <a:rPr lang="nl-NL"/>
              <a:t>Klik om de stijl te bewerken</a:t>
            </a:r>
          </a:p>
        </p:txBody>
      </p:sp>
      <p:sp>
        <p:nvSpPr>
          <p:cNvPr id="5" name="Tijdelijke aanduiding voor voettekst 4">
            <a:extLst>
              <a:ext uri="{FF2B5EF4-FFF2-40B4-BE49-F238E27FC236}">
                <a16:creationId xmlns:a16="http://schemas.microsoft.com/office/drawing/2014/main" id="{A19DC57B-EBB5-4601-9255-10313286E2FA}"/>
              </a:ext>
            </a:extLst>
          </p:cNvPr>
          <p:cNvSpPr>
            <a:spLocks noGrp="1"/>
          </p:cNvSpPr>
          <p:nvPr>
            <p:ph type="ftr" sz="quarter" idx="11"/>
          </p:nvPr>
        </p:nvSpPr>
        <p:spPr/>
        <p:txBody>
          <a:bodyPr/>
          <a:lstStyle/>
          <a:p>
            <a:r>
              <a:rPr lang="nl-NL"/>
              <a:t>Titel presentatie - Naam presentator, datum</a:t>
            </a:r>
          </a:p>
        </p:txBody>
      </p:sp>
      <p:sp>
        <p:nvSpPr>
          <p:cNvPr id="6" name="Tijdelijke aanduiding voor dianummer 5">
            <a:extLst>
              <a:ext uri="{FF2B5EF4-FFF2-40B4-BE49-F238E27FC236}">
                <a16:creationId xmlns:a16="http://schemas.microsoft.com/office/drawing/2014/main" id="{320F4E80-9D46-4145-86A3-99F32700ECB9}"/>
              </a:ext>
            </a:extLst>
          </p:cNvPr>
          <p:cNvSpPr>
            <a:spLocks noGrp="1"/>
          </p:cNvSpPr>
          <p:nvPr>
            <p:ph type="sldNum" sz="quarter" idx="12"/>
          </p:nvPr>
        </p:nvSpPr>
        <p:spPr/>
        <p:txBody>
          <a:bodyPr/>
          <a:lstStyle/>
          <a:p>
            <a:fld id="{D00A64DC-F9FF-4253-851C-EBD53893C199}" type="slidenum">
              <a:rPr lang="nl-NL" smtClean="0"/>
              <a:t>‹nr.›</a:t>
            </a:fld>
            <a:endParaRPr lang="nl-NL"/>
          </a:p>
        </p:txBody>
      </p:sp>
      <p:sp>
        <p:nvSpPr>
          <p:cNvPr id="8" name="Tijdelijke aanduiding voor tekst 7">
            <a:extLst>
              <a:ext uri="{FF2B5EF4-FFF2-40B4-BE49-F238E27FC236}">
                <a16:creationId xmlns:a16="http://schemas.microsoft.com/office/drawing/2014/main" id="{292B967C-3F59-479A-9C57-C80B6D20AA95}"/>
              </a:ext>
            </a:extLst>
          </p:cNvPr>
          <p:cNvSpPr>
            <a:spLocks noGrp="1"/>
          </p:cNvSpPr>
          <p:nvPr>
            <p:ph type="body" sz="quarter" idx="13"/>
          </p:nvPr>
        </p:nvSpPr>
        <p:spPr>
          <a:xfrm>
            <a:off x="251222" y="1977628"/>
            <a:ext cx="6237685" cy="1309076"/>
          </a:xfrm>
        </p:spPr>
        <p:txBody>
          <a:bodyPr wrap="square">
            <a:spAutoFit/>
          </a:bodyPr>
          <a:lstStyle>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26">
            <a:extLst>
              <a:ext uri="{FF2B5EF4-FFF2-40B4-BE49-F238E27FC236}">
                <a16:creationId xmlns:a16="http://schemas.microsoft.com/office/drawing/2014/main" id="{877094F7-51A6-4C65-82CE-D5EC2FECA97D}"/>
              </a:ext>
            </a:extLst>
          </p:cNvPr>
          <p:cNvSpPr>
            <a:spLocks noGrp="1"/>
          </p:cNvSpPr>
          <p:nvPr>
            <p:ph type="pic" sz="quarter" idx="14"/>
          </p:nvPr>
        </p:nvSpPr>
        <p:spPr>
          <a:xfrm>
            <a:off x="6731794" y="465535"/>
            <a:ext cx="2412206" cy="4677965"/>
          </a:xfrm>
          <a:custGeom>
            <a:avLst/>
            <a:gdLst>
              <a:gd name="connsiteX0" fmla="*/ 0 w 12192000"/>
              <a:gd name="connsiteY0" fmla="*/ 0 h 6237287"/>
              <a:gd name="connsiteX1" fmla="*/ 9372364 w 12192000"/>
              <a:gd name="connsiteY1" fmla="*/ 0 h 6237287"/>
              <a:gd name="connsiteX2" fmla="*/ 9939337 w 12192000"/>
              <a:gd name="connsiteY2" fmla="*/ 0 h 6237287"/>
              <a:gd name="connsiteX3" fmla="*/ 11209338 w 12192000"/>
              <a:gd name="connsiteY3" fmla="*/ 0 h 6237287"/>
              <a:gd name="connsiteX4" fmla="*/ 11857038 w 12192000"/>
              <a:gd name="connsiteY4" fmla="*/ 0 h 6237287"/>
              <a:gd name="connsiteX5" fmla="*/ 12192000 w 12192000"/>
              <a:gd name="connsiteY5" fmla="*/ 0 h 6237287"/>
              <a:gd name="connsiteX6" fmla="*/ 12192000 w 12192000"/>
              <a:gd name="connsiteY6" fmla="*/ 6237287 h 6237287"/>
              <a:gd name="connsiteX7" fmla="*/ 0 w 12192000"/>
              <a:gd name="connsiteY7" fmla="*/ 6237287 h 623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237287">
                <a:moveTo>
                  <a:pt x="0" y="0"/>
                </a:moveTo>
                <a:lnTo>
                  <a:pt x="9372364" y="0"/>
                </a:lnTo>
                <a:lnTo>
                  <a:pt x="9939337" y="0"/>
                </a:lnTo>
                <a:lnTo>
                  <a:pt x="11209338" y="0"/>
                </a:lnTo>
                <a:lnTo>
                  <a:pt x="11857038" y="0"/>
                </a:lnTo>
                <a:lnTo>
                  <a:pt x="12192000" y="0"/>
                </a:lnTo>
                <a:lnTo>
                  <a:pt x="12192000" y="6237287"/>
                </a:lnTo>
                <a:lnTo>
                  <a:pt x="0" y="6237287"/>
                </a:lnTo>
                <a:close/>
              </a:path>
            </a:pathLst>
          </a:custGeom>
          <a:solidFill>
            <a:schemeClr val="bg1">
              <a:lumMod val="85000"/>
            </a:schemeClr>
          </a:solidFill>
        </p:spPr>
        <p:txBody>
          <a:bodyPr wrap="square" lIns="720000" rIns="720000" bIns="1152000" anchor="ctr" anchorCtr="0">
            <a:noAutofit/>
          </a:bodyPr>
          <a:lstStyle>
            <a:lvl1pPr algn="ctr">
              <a:defRPr sz="1050">
                <a:solidFill>
                  <a:schemeClr val="tx1">
                    <a:lumMod val="65000"/>
                    <a:lumOff val="35000"/>
                  </a:schemeClr>
                </a:solidFill>
                <a:latin typeface="+mn-lt"/>
              </a:defRPr>
            </a:lvl1pPr>
          </a:lstStyle>
          <a:p>
            <a:r>
              <a:rPr lang="nl-NL"/>
              <a:t>Klik op het pictogram als u een afbeelding wilt toevoegen</a:t>
            </a:r>
          </a:p>
        </p:txBody>
      </p:sp>
      <p:sp>
        <p:nvSpPr>
          <p:cNvPr id="12" name="Tijdelijke aanduiding voor tekst 24">
            <a:extLst>
              <a:ext uri="{FF2B5EF4-FFF2-40B4-BE49-F238E27FC236}">
                <a16:creationId xmlns:a16="http://schemas.microsoft.com/office/drawing/2014/main" id="{3E1591F1-B8C8-42AD-A1E7-86725D2AAD34}"/>
              </a:ext>
            </a:extLst>
          </p:cNvPr>
          <p:cNvSpPr>
            <a:spLocks noGrp="1"/>
          </p:cNvSpPr>
          <p:nvPr>
            <p:ph type="body" sz="quarter" idx="17" hasCustomPrompt="1"/>
          </p:nvPr>
        </p:nvSpPr>
        <p:spPr>
          <a:xfrm rot="5400000">
            <a:off x="4686825" y="2044969"/>
            <a:ext cx="5143500" cy="1053564"/>
          </a:xfrm>
          <a:gradFill>
            <a:gsLst>
              <a:gs pos="0">
                <a:schemeClr val="bg2">
                  <a:alpha val="0"/>
                </a:schemeClr>
              </a:gs>
              <a:gs pos="100000">
                <a:schemeClr val="bg2">
                  <a:alpha val="50000"/>
                </a:schemeClr>
              </a:gs>
            </a:gsLst>
            <a:lin ang="5400000" scaled="1"/>
          </a:gradFill>
        </p:spPr>
        <p:txBody>
          <a:bodyPr>
            <a:noAutofit/>
          </a:bodyPr>
          <a:lstStyle>
            <a:lvl1pPr>
              <a:defRPr sz="150">
                <a:noFill/>
              </a:defRPr>
            </a:lvl1pPr>
          </a:lstStyle>
          <a:p>
            <a:pPr lvl="0"/>
            <a:r>
              <a:rPr lang="nl-NL"/>
              <a:t>B</a:t>
            </a:r>
          </a:p>
        </p:txBody>
      </p:sp>
      <p:sp>
        <p:nvSpPr>
          <p:cNvPr id="13" name="Tijdelijke aanduiding voor tekst 24">
            <a:extLst>
              <a:ext uri="{FF2B5EF4-FFF2-40B4-BE49-F238E27FC236}">
                <a16:creationId xmlns:a16="http://schemas.microsoft.com/office/drawing/2014/main" id="{321879CF-2AF6-4868-8BC1-8367809BF727}"/>
              </a:ext>
            </a:extLst>
          </p:cNvPr>
          <p:cNvSpPr>
            <a:spLocks noGrp="1"/>
          </p:cNvSpPr>
          <p:nvPr>
            <p:ph type="body" sz="quarter" idx="18" hasCustomPrompt="1"/>
          </p:nvPr>
        </p:nvSpPr>
        <p:spPr>
          <a:xfrm>
            <a:off x="6731794" y="465535"/>
            <a:ext cx="2412206" cy="783000"/>
          </a:xfrm>
          <a:gradFill flip="none" rotWithShape="1">
            <a:gsLst>
              <a:gs pos="20000">
                <a:schemeClr val="tx2">
                  <a:alpha val="0"/>
                </a:schemeClr>
              </a:gs>
              <a:gs pos="100000">
                <a:schemeClr val="tx2">
                  <a:alpha val="50000"/>
                </a:schemeClr>
              </a:gs>
            </a:gsLst>
            <a:lin ang="16200000" scaled="1"/>
            <a:tileRect/>
          </a:gradFill>
        </p:spPr>
        <p:txBody>
          <a:bodyPr>
            <a:noAutofit/>
          </a:bodyPr>
          <a:lstStyle>
            <a:lvl1pPr>
              <a:defRPr sz="150">
                <a:noFill/>
              </a:defRPr>
            </a:lvl1pPr>
          </a:lstStyle>
          <a:p>
            <a:pPr lvl="0"/>
            <a:r>
              <a:rPr lang="nl-NL"/>
              <a:t>B</a:t>
            </a:r>
          </a:p>
        </p:txBody>
      </p:sp>
      <p:sp>
        <p:nvSpPr>
          <p:cNvPr id="9" name="Tijdelijke aanduiding voor tekst 24">
            <a:extLst>
              <a:ext uri="{FF2B5EF4-FFF2-40B4-BE49-F238E27FC236}">
                <a16:creationId xmlns:a16="http://schemas.microsoft.com/office/drawing/2014/main" id="{51C1B5F2-38C1-4F57-9F59-FCE4DA352A3E}"/>
              </a:ext>
            </a:extLst>
          </p:cNvPr>
          <p:cNvSpPr>
            <a:spLocks noGrp="1"/>
          </p:cNvSpPr>
          <p:nvPr>
            <p:ph type="body" sz="quarter" idx="15" hasCustomPrompt="1"/>
          </p:nvPr>
        </p:nvSpPr>
        <p:spPr>
          <a:xfrm>
            <a:off x="7454317" y="134092"/>
            <a:ext cx="952501" cy="952493"/>
          </a:xfrm>
          <a:blipFill>
            <a:blip r:embed="rId2"/>
            <a:stretch>
              <a:fillRect/>
            </a:stretch>
          </a:blipFill>
        </p:spPr>
        <p:txBody>
          <a:bodyPr>
            <a:noAutofit/>
          </a:bodyPr>
          <a:lstStyle>
            <a:lvl1pPr>
              <a:defRPr sz="150">
                <a:noFill/>
              </a:defRPr>
            </a:lvl1pPr>
          </a:lstStyle>
          <a:p>
            <a:pPr lvl="0"/>
            <a:r>
              <a:rPr lang="nl-NL"/>
              <a:t>B</a:t>
            </a:r>
          </a:p>
        </p:txBody>
      </p:sp>
    </p:spTree>
    <p:extLst>
      <p:ext uri="{BB962C8B-B14F-4D97-AF65-F5344CB8AC3E}">
        <p14:creationId xmlns:p14="http://schemas.microsoft.com/office/powerpoint/2010/main" val="631911608"/>
      </p:ext>
    </p:extLst>
  </p:cSld>
  <p:clrMapOvr>
    <a:masterClrMapping/>
  </p:clrMapOvr>
  <p:extLst>
    <p:ext uri="{DCECCB84-F9BA-43D5-87BE-67443E8EF086}">
      <p15:sldGuideLst xmlns:p15="http://schemas.microsoft.com/office/powerpoint/2012/main">
        <p15:guide id="1" orient="horz" pos="1661">
          <p15:clr>
            <a:srgbClr val="FBAE40"/>
          </p15:clr>
        </p15:guide>
        <p15:guide id="2" pos="3840">
          <p15:clr>
            <a:srgbClr val="FBAE40"/>
          </p15:clr>
        </p15:guide>
        <p15:guide id="3" orient="horz" pos="595">
          <p15:clr>
            <a:srgbClr val="FBAE40"/>
          </p15:clr>
        </p15:guide>
        <p15:guide id="4" orient="horz" pos="1162">
          <p15:clr>
            <a:srgbClr val="9FCC3B"/>
          </p15:clr>
        </p15:guide>
        <p15:guide id="5" orient="horz" pos="391">
          <p15:clr>
            <a:srgbClr val="FBAE40"/>
          </p15:clr>
        </p15:guide>
        <p15:guide id="6" orient="horz" pos="4110">
          <p15:clr>
            <a:srgbClr val="FBAE40"/>
          </p15:clr>
        </p15:guide>
        <p15:guide id="7" pos="3636">
          <p15:clr>
            <a:srgbClr val="FBAE40"/>
          </p15:clr>
        </p15:guide>
        <p15:guide id="8" pos="211">
          <p15:clr>
            <a:srgbClr val="FBAE40"/>
          </p15:clr>
        </p15:guide>
        <p15:guide id="9" pos="4044">
          <p15:clr>
            <a:srgbClr val="FBAE40"/>
          </p15:clr>
        </p15:guide>
        <p15:guide id="10" pos="565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itel en Basis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1D161B-0DE6-435A-AFA9-E6F0FF1A53A3}"/>
              </a:ext>
            </a:extLst>
          </p:cNvPr>
          <p:cNvSpPr>
            <a:spLocks noGrp="1"/>
          </p:cNvSpPr>
          <p:nvPr>
            <p:ph type="title"/>
          </p:nvPr>
        </p:nvSpPr>
        <p:spPr>
          <a:xfrm>
            <a:off x="251223" y="711195"/>
            <a:ext cx="4077704" cy="744146"/>
          </a:xfrm>
        </p:spPr>
        <p:txBody>
          <a:bodyPr>
            <a:spAutoFit/>
          </a:bodyPr>
          <a:lstStyle/>
          <a:p>
            <a:r>
              <a:rPr lang="nl-NL"/>
              <a:t>Klik om de stijl te bewerken</a:t>
            </a:r>
          </a:p>
        </p:txBody>
      </p:sp>
      <p:sp>
        <p:nvSpPr>
          <p:cNvPr id="5" name="Tijdelijke aanduiding voor voettekst 4">
            <a:extLst>
              <a:ext uri="{FF2B5EF4-FFF2-40B4-BE49-F238E27FC236}">
                <a16:creationId xmlns:a16="http://schemas.microsoft.com/office/drawing/2014/main" id="{A19DC57B-EBB5-4601-9255-10313286E2FA}"/>
              </a:ext>
            </a:extLst>
          </p:cNvPr>
          <p:cNvSpPr>
            <a:spLocks noGrp="1"/>
          </p:cNvSpPr>
          <p:nvPr>
            <p:ph type="ftr" sz="quarter" idx="11"/>
          </p:nvPr>
        </p:nvSpPr>
        <p:spPr/>
        <p:txBody>
          <a:bodyPr/>
          <a:lstStyle/>
          <a:p>
            <a:r>
              <a:rPr lang="nl-NL"/>
              <a:t>Titel presentatie - Naam presentator, datum</a:t>
            </a:r>
          </a:p>
        </p:txBody>
      </p:sp>
      <p:sp>
        <p:nvSpPr>
          <p:cNvPr id="6" name="Tijdelijke aanduiding voor dianummer 5">
            <a:extLst>
              <a:ext uri="{FF2B5EF4-FFF2-40B4-BE49-F238E27FC236}">
                <a16:creationId xmlns:a16="http://schemas.microsoft.com/office/drawing/2014/main" id="{320F4E80-9D46-4145-86A3-99F32700ECB9}"/>
              </a:ext>
            </a:extLst>
          </p:cNvPr>
          <p:cNvSpPr>
            <a:spLocks noGrp="1"/>
          </p:cNvSpPr>
          <p:nvPr>
            <p:ph type="sldNum" sz="quarter" idx="12"/>
          </p:nvPr>
        </p:nvSpPr>
        <p:spPr/>
        <p:txBody>
          <a:bodyPr/>
          <a:lstStyle/>
          <a:p>
            <a:fld id="{D00A64DC-F9FF-4253-851C-EBD53893C199}" type="slidenum">
              <a:rPr lang="nl-NL" smtClean="0"/>
              <a:t>‹nr.›</a:t>
            </a:fld>
            <a:endParaRPr lang="nl-NL"/>
          </a:p>
        </p:txBody>
      </p:sp>
      <p:sp>
        <p:nvSpPr>
          <p:cNvPr id="8" name="Tijdelijke aanduiding voor tekst 7">
            <a:extLst>
              <a:ext uri="{FF2B5EF4-FFF2-40B4-BE49-F238E27FC236}">
                <a16:creationId xmlns:a16="http://schemas.microsoft.com/office/drawing/2014/main" id="{292B967C-3F59-479A-9C57-C80B6D20AA95}"/>
              </a:ext>
            </a:extLst>
          </p:cNvPr>
          <p:cNvSpPr>
            <a:spLocks noGrp="1"/>
          </p:cNvSpPr>
          <p:nvPr>
            <p:ph type="body" sz="quarter" idx="13"/>
          </p:nvPr>
        </p:nvSpPr>
        <p:spPr>
          <a:xfrm>
            <a:off x="251222" y="1977629"/>
            <a:ext cx="4077703" cy="1309076"/>
          </a:xfrm>
        </p:spPr>
        <p:txBody>
          <a:bodyPr wrap="square">
            <a:spAutoFit/>
          </a:bodyPr>
          <a:lstStyle>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26">
            <a:extLst>
              <a:ext uri="{FF2B5EF4-FFF2-40B4-BE49-F238E27FC236}">
                <a16:creationId xmlns:a16="http://schemas.microsoft.com/office/drawing/2014/main" id="{877094F7-51A6-4C65-82CE-D5EC2FECA97D}"/>
              </a:ext>
            </a:extLst>
          </p:cNvPr>
          <p:cNvSpPr>
            <a:spLocks noGrp="1"/>
          </p:cNvSpPr>
          <p:nvPr>
            <p:ph type="pic" sz="quarter" idx="14"/>
          </p:nvPr>
        </p:nvSpPr>
        <p:spPr>
          <a:xfrm>
            <a:off x="4572000" y="465535"/>
            <a:ext cx="4572000" cy="4677965"/>
          </a:xfrm>
          <a:custGeom>
            <a:avLst/>
            <a:gdLst>
              <a:gd name="connsiteX0" fmla="*/ 0 w 12192000"/>
              <a:gd name="connsiteY0" fmla="*/ 0 h 6237287"/>
              <a:gd name="connsiteX1" fmla="*/ 9372364 w 12192000"/>
              <a:gd name="connsiteY1" fmla="*/ 0 h 6237287"/>
              <a:gd name="connsiteX2" fmla="*/ 9939337 w 12192000"/>
              <a:gd name="connsiteY2" fmla="*/ 0 h 6237287"/>
              <a:gd name="connsiteX3" fmla="*/ 11209338 w 12192000"/>
              <a:gd name="connsiteY3" fmla="*/ 0 h 6237287"/>
              <a:gd name="connsiteX4" fmla="*/ 11857038 w 12192000"/>
              <a:gd name="connsiteY4" fmla="*/ 0 h 6237287"/>
              <a:gd name="connsiteX5" fmla="*/ 12192000 w 12192000"/>
              <a:gd name="connsiteY5" fmla="*/ 0 h 6237287"/>
              <a:gd name="connsiteX6" fmla="*/ 12192000 w 12192000"/>
              <a:gd name="connsiteY6" fmla="*/ 6237287 h 6237287"/>
              <a:gd name="connsiteX7" fmla="*/ 0 w 12192000"/>
              <a:gd name="connsiteY7" fmla="*/ 6237287 h 623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237287">
                <a:moveTo>
                  <a:pt x="0" y="0"/>
                </a:moveTo>
                <a:lnTo>
                  <a:pt x="9372364" y="0"/>
                </a:lnTo>
                <a:lnTo>
                  <a:pt x="9939337" y="0"/>
                </a:lnTo>
                <a:lnTo>
                  <a:pt x="11209338" y="0"/>
                </a:lnTo>
                <a:lnTo>
                  <a:pt x="11857038" y="0"/>
                </a:lnTo>
                <a:lnTo>
                  <a:pt x="12192000" y="0"/>
                </a:lnTo>
                <a:lnTo>
                  <a:pt x="12192000" y="6237287"/>
                </a:lnTo>
                <a:lnTo>
                  <a:pt x="0" y="6237287"/>
                </a:lnTo>
                <a:close/>
              </a:path>
            </a:pathLst>
          </a:custGeom>
          <a:solidFill>
            <a:schemeClr val="bg1">
              <a:lumMod val="85000"/>
            </a:schemeClr>
          </a:solidFill>
        </p:spPr>
        <p:txBody>
          <a:bodyPr wrap="square" lIns="720000" rIns="720000" bIns="1152000" anchor="ctr" anchorCtr="0">
            <a:noAutofit/>
          </a:bodyPr>
          <a:lstStyle>
            <a:lvl1pPr algn="ctr">
              <a:defRPr sz="1050">
                <a:solidFill>
                  <a:schemeClr val="tx1">
                    <a:lumMod val="65000"/>
                    <a:lumOff val="35000"/>
                  </a:schemeClr>
                </a:solidFill>
                <a:latin typeface="+mn-lt"/>
              </a:defRPr>
            </a:lvl1pPr>
          </a:lstStyle>
          <a:p>
            <a:r>
              <a:rPr lang="nl-NL"/>
              <a:t>Klik op het pictogram als u een afbeelding wilt toevoegen</a:t>
            </a:r>
          </a:p>
        </p:txBody>
      </p:sp>
      <p:sp>
        <p:nvSpPr>
          <p:cNvPr id="12" name="Tijdelijke aanduiding voor tekst 24">
            <a:extLst>
              <a:ext uri="{FF2B5EF4-FFF2-40B4-BE49-F238E27FC236}">
                <a16:creationId xmlns:a16="http://schemas.microsoft.com/office/drawing/2014/main" id="{4C505206-39AD-419B-B733-98E88EE36E40}"/>
              </a:ext>
            </a:extLst>
          </p:cNvPr>
          <p:cNvSpPr>
            <a:spLocks noGrp="1"/>
          </p:cNvSpPr>
          <p:nvPr>
            <p:ph type="body" sz="quarter" idx="17" hasCustomPrompt="1"/>
          </p:nvPr>
        </p:nvSpPr>
        <p:spPr>
          <a:xfrm rot="5400000">
            <a:off x="2715750" y="1856251"/>
            <a:ext cx="5143500" cy="1431000"/>
          </a:xfrm>
          <a:gradFill>
            <a:gsLst>
              <a:gs pos="0">
                <a:schemeClr val="bg2">
                  <a:alpha val="0"/>
                </a:schemeClr>
              </a:gs>
              <a:gs pos="100000">
                <a:schemeClr val="bg2">
                  <a:alpha val="50000"/>
                </a:schemeClr>
              </a:gs>
            </a:gsLst>
            <a:lin ang="5400000" scaled="1"/>
          </a:gradFill>
        </p:spPr>
        <p:txBody>
          <a:bodyPr>
            <a:noAutofit/>
          </a:bodyPr>
          <a:lstStyle>
            <a:lvl1pPr>
              <a:defRPr sz="150">
                <a:noFill/>
              </a:defRPr>
            </a:lvl1pPr>
          </a:lstStyle>
          <a:p>
            <a:pPr lvl="0"/>
            <a:r>
              <a:rPr lang="nl-NL"/>
              <a:t>B</a:t>
            </a:r>
          </a:p>
        </p:txBody>
      </p:sp>
      <p:sp>
        <p:nvSpPr>
          <p:cNvPr id="13" name="Tijdelijke aanduiding voor tekst 24">
            <a:extLst>
              <a:ext uri="{FF2B5EF4-FFF2-40B4-BE49-F238E27FC236}">
                <a16:creationId xmlns:a16="http://schemas.microsoft.com/office/drawing/2014/main" id="{3CD67427-FCDB-434C-8323-DE75B3B240D7}"/>
              </a:ext>
            </a:extLst>
          </p:cNvPr>
          <p:cNvSpPr>
            <a:spLocks noGrp="1"/>
          </p:cNvSpPr>
          <p:nvPr>
            <p:ph type="body" sz="quarter" idx="18" hasCustomPrompt="1"/>
          </p:nvPr>
        </p:nvSpPr>
        <p:spPr>
          <a:xfrm>
            <a:off x="4572001" y="465535"/>
            <a:ext cx="4572000" cy="783000"/>
          </a:xfrm>
          <a:gradFill flip="none" rotWithShape="1">
            <a:gsLst>
              <a:gs pos="20000">
                <a:schemeClr val="tx2">
                  <a:alpha val="0"/>
                </a:schemeClr>
              </a:gs>
              <a:gs pos="100000">
                <a:schemeClr val="tx2">
                  <a:alpha val="50000"/>
                </a:schemeClr>
              </a:gs>
            </a:gsLst>
            <a:lin ang="16200000" scaled="1"/>
            <a:tileRect/>
          </a:gradFill>
        </p:spPr>
        <p:txBody>
          <a:bodyPr>
            <a:noAutofit/>
          </a:bodyPr>
          <a:lstStyle>
            <a:lvl1pPr>
              <a:defRPr sz="150">
                <a:noFill/>
              </a:defRPr>
            </a:lvl1pPr>
          </a:lstStyle>
          <a:p>
            <a:pPr lvl="0"/>
            <a:r>
              <a:rPr lang="nl-NL"/>
              <a:t>B</a:t>
            </a:r>
          </a:p>
        </p:txBody>
      </p:sp>
      <p:sp>
        <p:nvSpPr>
          <p:cNvPr id="9" name="Tijdelijke aanduiding voor tekst 24">
            <a:extLst>
              <a:ext uri="{FF2B5EF4-FFF2-40B4-BE49-F238E27FC236}">
                <a16:creationId xmlns:a16="http://schemas.microsoft.com/office/drawing/2014/main" id="{51C1B5F2-38C1-4F57-9F59-FCE4DA352A3E}"/>
              </a:ext>
            </a:extLst>
          </p:cNvPr>
          <p:cNvSpPr>
            <a:spLocks noGrp="1"/>
          </p:cNvSpPr>
          <p:nvPr>
            <p:ph type="body" sz="quarter" idx="15" hasCustomPrompt="1"/>
          </p:nvPr>
        </p:nvSpPr>
        <p:spPr>
          <a:xfrm>
            <a:off x="7454317" y="134092"/>
            <a:ext cx="952501" cy="952493"/>
          </a:xfrm>
          <a:blipFill>
            <a:blip r:embed="rId2"/>
            <a:stretch>
              <a:fillRect/>
            </a:stretch>
          </a:blipFill>
        </p:spPr>
        <p:txBody>
          <a:bodyPr>
            <a:noAutofit/>
          </a:bodyPr>
          <a:lstStyle>
            <a:lvl1pPr>
              <a:defRPr sz="150">
                <a:noFill/>
              </a:defRPr>
            </a:lvl1pPr>
          </a:lstStyle>
          <a:p>
            <a:pPr lvl="0"/>
            <a:r>
              <a:rPr lang="nl-NL"/>
              <a:t>B</a:t>
            </a:r>
          </a:p>
        </p:txBody>
      </p:sp>
    </p:spTree>
    <p:extLst>
      <p:ext uri="{BB962C8B-B14F-4D97-AF65-F5344CB8AC3E}">
        <p14:creationId xmlns:p14="http://schemas.microsoft.com/office/powerpoint/2010/main" val="3453113851"/>
      </p:ext>
    </p:extLst>
  </p:cSld>
  <p:clrMapOvr>
    <a:masterClrMapping/>
  </p:clrMapOvr>
  <p:extLst>
    <p:ext uri="{DCECCB84-F9BA-43D5-87BE-67443E8EF086}">
      <p15:sldGuideLst xmlns:p15="http://schemas.microsoft.com/office/powerpoint/2012/main">
        <p15:guide id="1" pos="3840">
          <p15:clr>
            <a:srgbClr val="FBAE40"/>
          </p15:clr>
        </p15:guide>
        <p15:guide id="2" orient="horz" pos="595">
          <p15:clr>
            <a:srgbClr val="FBAE40"/>
          </p15:clr>
        </p15:guide>
        <p15:guide id="3" orient="horz" pos="391">
          <p15:clr>
            <a:srgbClr val="FBAE40"/>
          </p15:clr>
        </p15:guide>
        <p15:guide id="4" orient="horz" pos="1661">
          <p15:clr>
            <a:srgbClr val="FBAE40"/>
          </p15:clr>
        </p15:guide>
        <p15:guide id="5" orient="horz" pos="1162">
          <p15:clr>
            <a:srgbClr val="9FCC3B"/>
          </p15:clr>
        </p15:guide>
        <p15:guide id="6" orient="horz" pos="4110">
          <p15:clr>
            <a:srgbClr val="FBAE40"/>
          </p15:clr>
        </p15:guide>
        <p15:guide id="7" pos="3636">
          <p15:clr>
            <a:srgbClr val="FBAE40"/>
          </p15:clr>
        </p15:guide>
        <p15:guide id="8" pos="7469">
          <p15:clr>
            <a:srgbClr val="FBAE40"/>
          </p15:clr>
        </p15:guide>
        <p15:guide id="9" pos="21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2_Titeldia test">
  <p:cSld name="2_Titeldia test">
    <p:spTree>
      <p:nvGrpSpPr>
        <p:cNvPr id="1" name="Shape 254"/>
        <p:cNvGrpSpPr/>
        <p:nvPr/>
      </p:nvGrpSpPr>
      <p:grpSpPr>
        <a:xfrm>
          <a:off x="0" y="0"/>
          <a:ext cx="0" cy="0"/>
          <a:chOff x="0" y="0"/>
          <a:chExt cx="0" cy="0"/>
        </a:xfrm>
      </p:grpSpPr>
      <p:sp>
        <p:nvSpPr>
          <p:cNvPr id="255" name="Google Shape;255;p27"/>
          <p:cNvSpPr>
            <a:spLocks noGrp="1"/>
          </p:cNvSpPr>
          <p:nvPr>
            <p:ph type="pic" idx="2"/>
          </p:nvPr>
        </p:nvSpPr>
        <p:spPr>
          <a:xfrm>
            <a:off x="0" y="465535"/>
            <a:ext cx="9144000" cy="4677965"/>
          </a:xfrm>
          <a:prstGeom prst="rect">
            <a:avLst/>
          </a:prstGeom>
          <a:solidFill>
            <a:srgbClr val="D8D8D8"/>
          </a:solidFill>
          <a:ln>
            <a:noFill/>
          </a:ln>
        </p:spPr>
      </p:sp>
      <p:sp>
        <p:nvSpPr>
          <p:cNvPr id="256" name="Google Shape;256;p27"/>
          <p:cNvSpPr txBox="1">
            <a:spLocks noGrp="1"/>
          </p:cNvSpPr>
          <p:nvPr>
            <p:ph type="body" idx="1"/>
          </p:nvPr>
        </p:nvSpPr>
        <p:spPr>
          <a:xfrm>
            <a:off x="0" y="2146500"/>
            <a:ext cx="9144000" cy="2997000"/>
          </a:xfrm>
          <a:prstGeom prst="rect">
            <a:avLst/>
          </a:prstGeom>
          <a:gradFill>
            <a:gsLst>
              <a:gs pos="0">
                <a:srgbClr val="F50019">
                  <a:alpha val="0"/>
                </a:srgbClr>
              </a:gs>
              <a:gs pos="45000">
                <a:schemeClr val="lt2"/>
              </a:gs>
              <a:gs pos="100000">
                <a:schemeClr val="lt2"/>
              </a:gs>
            </a:gsLst>
            <a:lin ang="54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7" name="Google Shape;257;p27"/>
          <p:cNvSpPr txBox="1">
            <a:spLocks noGrp="1"/>
          </p:cNvSpPr>
          <p:nvPr>
            <p:ph type="body" idx="3"/>
          </p:nvPr>
        </p:nvSpPr>
        <p:spPr>
          <a:xfrm rot="5400000">
            <a:off x="-1856250" y="1856251"/>
            <a:ext cx="5143500" cy="1431000"/>
          </a:xfrm>
          <a:prstGeom prst="rect">
            <a:avLst/>
          </a:prstGeom>
          <a:gradFill>
            <a:gsLst>
              <a:gs pos="0">
                <a:srgbClr val="F50019">
                  <a:alpha val="0"/>
                </a:srgbClr>
              </a:gs>
              <a:gs pos="100000">
                <a:srgbClr val="F50019">
                  <a:alpha val="49803"/>
                </a:srgbClr>
              </a:gs>
            </a:gsLst>
            <a:lin ang="54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8" name="Google Shape;258;p27"/>
          <p:cNvSpPr txBox="1">
            <a:spLocks noGrp="1"/>
          </p:cNvSpPr>
          <p:nvPr>
            <p:ph type="body" idx="4"/>
          </p:nvPr>
        </p:nvSpPr>
        <p:spPr>
          <a:xfrm>
            <a:off x="0" y="465535"/>
            <a:ext cx="9144000" cy="783000"/>
          </a:xfrm>
          <a:prstGeom prst="rect">
            <a:avLst/>
          </a:prstGeom>
          <a:gradFill>
            <a:gsLst>
              <a:gs pos="0">
                <a:srgbClr val="180032">
                  <a:alpha val="0"/>
                </a:srgbClr>
              </a:gs>
              <a:gs pos="20000">
                <a:srgbClr val="180032">
                  <a:alpha val="0"/>
                </a:srgbClr>
              </a:gs>
              <a:gs pos="100000">
                <a:srgbClr val="180032">
                  <a:alpha val="49803"/>
                </a:srgbClr>
              </a:gs>
            </a:gsLst>
            <a:lin ang="162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9" name="Google Shape;259;p27"/>
          <p:cNvSpPr/>
          <p:nvPr/>
        </p:nvSpPr>
        <p:spPr>
          <a:xfrm>
            <a:off x="4572000" y="0"/>
            <a:ext cx="4572000" cy="465504"/>
          </a:xfrm>
          <a:prstGeom prst="rect">
            <a:avLst/>
          </a:prstGeom>
          <a:solidFill>
            <a:srgbClr val="180032">
              <a:alpha val="8627"/>
            </a:srgbClr>
          </a:soli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260" name="Google Shape;260;p27"/>
          <p:cNvSpPr txBox="1">
            <a:spLocks noGrp="1"/>
          </p:cNvSpPr>
          <p:nvPr>
            <p:ph type="ctrTitle"/>
          </p:nvPr>
        </p:nvSpPr>
        <p:spPr>
          <a:xfrm>
            <a:off x="251222" y="1414193"/>
            <a:ext cx="5076862" cy="950357"/>
          </a:xfrm>
          <a:prstGeom prst="rect">
            <a:avLst/>
          </a:prstGeom>
          <a:noFill/>
          <a:ln>
            <a:noFill/>
          </a:ln>
        </p:spPr>
        <p:txBody>
          <a:bodyPr spcFirstLastPara="1" wrap="square" lIns="0" tIns="0" rIns="0" bIns="0" anchor="t" anchorCtr="0">
            <a:spAutoFit/>
          </a:bodyPr>
          <a:lstStyle>
            <a:lvl1pPr lvl="0" algn="l">
              <a:lnSpc>
                <a:spcPct val="82000"/>
              </a:lnSpc>
              <a:spcBef>
                <a:spcPts val="0"/>
              </a:spcBef>
              <a:spcAft>
                <a:spcPts val="0"/>
              </a:spcAft>
              <a:buClr>
                <a:schemeClr val="lt1"/>
              </a:buClr>
              <a:buSzPts val="3800"/>
              <a:buFont typeface="Arial"/>
              <a:buNone/>
              <a:defRPr sz="38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1" name="Google Shape;261;p27"/>
          <p:cNvSpPr txBox="1">
            <a:spLocks noGrp="1"/>
          </p:cNvSpPr>
          <p:nvPr>
            <p:ph type="subTitle" idx="5"/>
          </p:nvPr>
        </p:nvSpPr>
        <p:spPr>
          <a:xfrm>
            <a:off x="5571111" y="3291306"/>
            <a:ext cx="2835893" cy="415499"/>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1500"/>
              <a:buNone/>
              <a:defRPr sz="1500">
                <a:solidFill>
                  <a:schemeClr val="lt1"/>
                </a:solidFill>
              </a:defRPr>
            </a:lvl1pPr>
            <a:lvl2pPr lvl="1" algn="ctr">
              <a:lnSpc>
                <a:spcPct val="95000"/>
              </a:lnSpc>
              <a:spcBef>
                <a:spcPts val="500"/>
              </a:spcBef>
              <a:spcAft>
                <a:spcPts val="0"/>
              </a:spcAft>
              <a:buClr>
                <a:schemeClr val="dk2"/>
              </a:buClr>
              <a:buSzPts val="1500"/>
              <a:buNone/>
              <a:defRPr sz="1500"/>
            </a:lvl2pPr>
            <a:lvl3pPr lvl="2" algn="ctr">
              <a:lnSpc>
                <a:spcPct val="95000"/>
              </a:lnSpc>
              <a:spcBef>
                <a:spcPts val="500"/>
              </a:spcBef>
              <a:spcAft>
                <a:spcPts val="0"/>
              </a:spcAft>
              <a:buClr>
                <a:schemeClr val="dk2"/>
              </a:buClr>
              <a:buSzPts val="1400"/>
              <a:buNone/>
              <a:defRPr sz="1400"/>
            </a:lvl3pPr>
            <a:lvl4pPr lvl="3" algn="ctr">
              <a:lnSpc>
                <a:spcPct val="95000"/>
              </a:lnSpc>
              <a:spcBef>
                <a:spcPts val="500"/>
              </a:spcBef>
              <a:spcAft>
                <a:spcPts val="0"/>
              </a:spcAft>
              <a:buClr>
                <a:schemeClr val="dk2"/>
              </a:buClr>
              <a:buSzPts val="1200"/>
              <a:buNone/>
              <a:defRPr sz="1200"/>
            </a:lvl4pPr>
            <a:lvl5pPr lvl="4" algn="ctr">
              <a:lnSpc>
                <a:spcPct val="95000"/>
              </a:lnSpc>
              <a:spcBef>
                <a:spcPts val="5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62" name="Google Shape;262;p27"/>
          <p:cNvSpPr txBox="1">
            <a:spLocks noGrp="1"/>
          </p:cNvSpPr>
          <p:nvPr>
            <p:ph type="body" idx="6"/>
          </p:nvPr>
        </p:nvSpPr>
        <p:spPr>
          <a:xfrm>
            <a:off x="7454317" y="126949"/>
            <a:ext cx="952501" cy="1303532"/>
          </a:xfrm>
          <a:prstGeom prst="rect">
            <a:avLst/>
          </a:prstGeom>
          <a:blipFill rotWithShape="1">
            <a:blip r:embed="rId2">
              <a:alphaModFix/>
            </a:blip>
            <a:stretch>
              <a:fillRect t="566" b="-5534"/>
            </a:stretch>
          </a:blip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158">
          <p15:clr>
            <a:srgbClr val="FBAE40"/>
          </p15:clr>
        </p15:guide>
        <p15:guide id="2" pos="3356">
          <p15:clr>
            <a:srgbClr val="FBAE40"/>
          </p15:clr>
        </p15:guide>
        <p15:guide id="3" pos="3509">
          <p15:clr>
            <a:srgbClr val="FBAE40"/>
          </p15:clr>
        </p15:guide>
        <p15:guide id="4" pos="529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itel en Basis content">
    <p:spTree>
      <p:nvGrpSpPr>
        <p:cNvPr id="1" name=""/>
        <p:cNvGrpSpPr/>
        <p:nvPr/>
      </p:nvGrpSpPr>
      <p:grpSpPr>
        <a:xfrm>
          <a:off x="0" y="0"/>
          <a:ext cx="0" cy="0"/>
          <a:chOff x="0" y="0"/>
          <a:chExt cx="0" cy="0"/>
        </a:xfrm>
      </p:grpSpPr>
      <p:sp>
        <p:nvSpPr>
          <p:cNvPr id="7" name="Tijdelijke aanduiding voor afbeelding 26">
            <a:extLst>
              <a:ext uri="{FF2B5EF4-FFF2-40B4-BE49-F238E27FC236}">
                <a16:creationId xmlns:a16="http://schemas.microsoft.com/office/drawing/2014/main" id="{877094F7-51A6-4C65-82CE-D5EC2FECA97D}"/>
              </a:ext>
            </a:extLst>
          </p:cNvPr>
          <p:cNvSpPr>
            <a:spLocks noGrp="1"/>
          </p:cNvSpPr>
          <p:nvPr>
            <p:ph type="pic" sz="quarter" idx="14"/>
          </p:nvPr>
        </p:nvSpPr>
        <p:spPr>
          <a:xfrm>
            <a:off x="2412206" y="465535"/>
            <a:ext cx="6731794" cy="4677965"/>
          </a:xfrm>
          <a:custGeom>
            <a:avLst/>
            <a:gdLst>
              <a:gd name="connsiteX0" fmla="*/ 0 w 12192000"/>
              <a:gd name="connsiteY0" fmla="*/ 0 h 6237287"/>
              <a:gd name="connsiteX1" fmla="*/ 9372364 w 12192000"/>
              <a:gd name="connsiteY1" fmla="*/ 0 h 6237287"/>
              <a:gd name="connsiteX2" fmla="*/ 9939337 w 12192000"/>
              <a:gd name="connsiteY2" fmla="*/ 0 h 6237287"/>
              <a:gd name="connsiteX3" fmla="*/ 11209338 w 12192000"/>
              <a:gd name="connsiteY3" fmla="*/ 0 h 6237287"/>
              <a:gd name="connsiteX4" fmla="*/ 11857038 w 12192000"/>
              <a:gd name="connsiteY4" fmla="*/ 0 h 6237287"/>
              <a:gd name="connsiteX5" fmla="*/ 12192000 w 12192000"/>
              <a:gd name="connsiteY5" fmla="*/ 0 h 6237287"/>
              <a:gd name="connsiteX6" fmla="*/ 12192000 w 12192000"/>
              <a:gd name="connsiteY6" fmla="*/ 6237287 h 6237287"/>
              <a:gd name="connsiteX7" fmla="*/ 0 w 12192000"/>
              <a:gd name="connsiteY7" fmla="*/ 6237287 h 623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237287">
                <a:moveTo>
                  <a:pt x="0" y="0"/>
                </a:moveTo>
                <a:lnTo>
                  <a:pt x="9372364" y="0"/>
                </a:lnTo>
                <a:lnTo>
                  <a:pt x="9939337" y="0"/>
                </a:lnTo>
                <a:lnTo>
                  <a:pt x="11209338" y="0"/>
                </a:lnTo>
                <a:lnTo>
                  <a:pt x="11857038" y="0"/>
                </a:lnTo>
                <a:lnTo>
                  <a:pt x="12192000" y="0"/>
                </a:lnTo>
                <a:lnTo>
                  <a:pt x="12192000" y="6237287"/>
                </a:lnTo>
                <a:lnTo>
                  <a:pt x="0" y="6237287"/>
                </a:lnTo>
                <a:close/>
              </a:path>
            </a:pathLst>
          </a:custGeom>
          <a:solidFill>
            <a:schemeClr val="bg1">
              <a:lumMod val="85000"/>
            </a:schemeClr>
          </a:solidFill>
        </p:spPr>
        <p:txBody>
          <a:bodyPr wrap="square" lIns="720000" rIns="720000" bIns="1152000" anchor="ctr" anchorCtr="0">
            <a:noAutofit/>
          </a:bodyPr>
          <a:lstStyle>
            <a:lvl1pPr algn="ctr">
              <a:defRPr sz="1050">
                <a:solidFill>
                  <a:schemeClr val="tx1">
                    <a:lumMod val="65000"/>
                    <a:lumOff val="35000"/>
                  </a:schemeClr>
                </a:solidFill>
                <a:latin typeface="+mn-lt"/>
              </a:defRPr>
            </a:lvl1pPr>
          </a:lstStyle>
          <a:p>
            <a:r>
              <a:rPr lang="nl-NL"/>
              <a:t>Klik op het pictogram als u een afbeelding wilt toevoegen</a:t>
            </a:r>
          </a:p>
        </p:txBody>
      </p:sp>
      <p:sp>
        <p:nvSpPr>
          <p:cNvPr id="13" name="Tijdelijke aanduiding voor tekst 24">
            <a:extLst>
              <a:ext uri="{FF2B5EF4-FFF2-40B4-BE49-F238E27FC236}">
                <a16:creationId xmlns:a16="http://schemas.microsoft.com/office/drawing/2014/main" id="{74F8EB91-37C4-42E7-804C-F8065B4D6988}"/>
              </a:ext>
            </a:extLst>
          </p:cNvPr>
          <p:cNvSpPr>
            <a:spLocks noGrp="1"/>
          </p:cNvSpPr>
          <p:nvPr>
            <p:ph type="body" sz="quarter" idx="17" hasCustomPrompt="1"/>
          </p:nvPr>
        </p:nvSpPr>
        <p:spPr>
          <a:xfrm rot="5400000">
            <a:off x="555956" y="1856251"/>
            <a:ext cx="5143500" cy="1431000"/>
          </a:xfrm>
          <a:gradFill>
            <a:gsLst>
              <a:gs pos="0">
                <a:schemeClr val="bg2">
                  <a:alpha val="0"/>
                </a:schemeClr>
              </a:gs>
              <a:gs pos="100000">
                <a:schemeClr val="bg2">
                  <a:alpha val="50000"/>
                </a:schemeClr>
              </a:gs>
            </a:gsLst>
            <a:lin ang="5400000" scaled="1"/>
          </a:gradFill>
        </p:spPr>
        <p:txBody>
          <a:bodyPr>
            <a:noAutofit/>
          </a:bodyPr>
          <a:lstStyle>
            <a:lvl1pPr>
              <a:defRPr sz="150">
                <a:noFill/>
              </a:defRPr>
            </a:lvl1pPr>
          </a:lstStyle>
          <a:p>
            <a:pPr lvl="0"/>
            <a:r>
              <a:rPr lang="nl-NL"/>
              <a:t>B</a:t>
            </a:r>
          </a:p>
        </p:txBody>
      </p:sp>
      <p:sp>
        <p:nvSpPr>
          <p:cNvPr id="14" name="Tijdelijke aanduiding voor tekst 24">
            <a:extLst>
              <a:ext uri="{FF2B5EF4-FFF2-40B4-BE49-F238E27FC236}">
                <a16:creationId xmlns:a16="http://schemas.microsoft.com/office/drawing/2014/main" id="{B668C340-8DB3-47BB-B215-89CFC2C69CB5}"/>
              </a:ext>
            </a:extLst>
          </p:cNvPr>
          <p:cNvSpPr>
            <a:spLocks noGrp="1"/>
          </p:cNvSpPr>
          <p:nvPr>
            <p:ph type="body" sz="quarter" idx="18" hasCustomPrompt="1"/>
          </p:nvPr>
        </p:nvSpPr>
        <p:spPr>
          <a:xfrm>
            <a:off x="2412206" y="465535"/>
            <a:ext cx="6731794" cy="783000"/>
          </a:xfrm>
          <a:gradFill flip="none" rotWithShape="1">
            <a:gsLst>
              <a:gs pos="20000">
                <a:schemeClr val="tx2">
                  <a:alpha val="0"/>
                </a:schemeClr>
              </a:gs>
              <a:gs pos="100000">
                <a:schemeClr val="tx2">
                  <a:alpha val="50000"/>
                </a:schemeClr>
              </a:gs>
            </a:gsLst>
            <a:lin ang="16200000" scaled="1"/>
            <a:tileRect/>
          </a:gradFill>
        </p:spPr>
        <p:txBody>
          <a:bodyPr>
            <a:noAutofit/>
          </a:bodyPr>
          <a:lstStyle>
            <a:lvl1pPr>
              <a:defRPr sz="150">
                <a:noFill/>
              </a:defRPr>
            </a:lvl1pPr>
          </a:lstStyle>
          <a:p>
            <a:pPr lvl="0"/>
            <a:r>
              <a:rPr lang="nl-NL"/>
              <a:t>B</a:t>
            </a:r>
          </a:p>
        </p:txBody>
      </p:sp>
      <p:sp>
        <p:nvSpPr>
          <p:cNvPr id="2" name="Titel 1">
            <a:extLst>
              <a:ext uri="{FF2B5EF4-FFF2-40B4-BE49-F238E27FC236}">
                <a16:creationId xmlns:a16="http://schemas.microsoft.com/office/drawing/2014/main" id="{401D161B-0DE6-435A-AFA9-E6F0FF1A53A3}"/>
              </a:ext>
            </a:extLst>
          </p:cNvPr>
          <p:cNvSpPr>
            <a:spLocks noGrp="1"/>
          </p:cNvSpPr>
          <p:nvPr>
            <p:ph type="title"/>
          </p:nvPr>
        </p:nvSpPr>
        <p:spPr>
          <a:xfrm>
            <a:off x="251223" y="711194"/>
            <a:ext cx="1918096" cy="1117229"/>
          </a:xfrm>
        </p:spPr>
        <p:txBody>
          <a:bodyPr/>
          <a:lstStyle/>
          <a:p>
            <a:r>
              <a:rPr lang="nl-NL"/>
              <a:t>Klik om de stijl te bewerken</a:t>
            </a:r>
          </a:p>
        </p:txBody>
      </p:sp>
      <p:sp>
        <p:nvSpPr>
          <p:cNvPr id="5" name="Tijdelijke aanduiding voor voettekst 4">
            <a:extLst>
              <a:ext uri="{FF2B5EF4-FFF2-40B4-BE49-F238E27FC236}">
                <a16:creationId xmlns:a16="http://schemas.microsoft.com/office/drawing/2014/main" id="{A19DC57B-EBB5-4601-9255-10313286E2FA}"/>
              </a:ext>
            </a:extLst>
          </p:cNvPr>
          <p:cNvSpPr>
            <a:spLocks noGrp="1"/>
          </p:cNvSpPr>
          <p:nvPr>
            <p:ph type="ftr" sz="quarter" idx="11"/>
          </p:nvPr>
        </p:nvSpPr>
        <p:spPr/>
        <p:txBody>
          <a:bodyPr/>
          <a:lstStyle/>
          <a:p>
            <a:r>
              <a:rPr lang="nl-NL"/>
              <a:t>Titel presentatie - Naam presentator, datum</a:t>
            </a:r>
          </a:p>
        </p:txBody>
      </p:sp>
      <p:sp>
        <p:nvSpPr>
          <p:cNvPr id="6" name="Tijdelijke aanduiding voor dianummer 5">
            <a:extLst>
              <a:ext uri="{FF2B5EF4-FFF2-40B4-BE49-F238E27FC236}">
                <a16:creationId xmlns:a16="http://schemas.microsoft.com/office/drawing/2014/main" id="{320F4E80-9D46-4145-86A3-99F32700ECB9}"/>
              </a:ext>
            </a:extLst>
          </p:cNvPr>
          <p:cNvSpPr>
            <a:spLocks noGrp="1"/>
          </p:cNvSpPr>
          <p:nvPr>
            <p:ph type="sldNum" sz="quarter" idx="12"/>
          </p:nvPr>
        </p:nvSpPr>
        <p:spPr/>
        <p:txBody>
          <a:bodyPr/>
          <a:lstStyle/>
          <a:p>
            <a:fld id="{D00A64DC-F9FF-4253-851C-EBD53893C199}" type="slidenum">
              <a:rPr lang="nl-NL" smtClean="0"/>
              <a:t>‹nr.›</a:t>
            </a:fld>
            <a:endParaRPr lang="nl-NL"/>
          </a:p>
        </p:txBody>
      </p:sp>
      <p:sp>
        <p:nvSpPr>
          <p:cNvPr id="8" name="Tijdelijke aanduiding voor tekst 7">
            <a:extLst>
              <a:ext uri="{FF2B5EF4-FFF2-40B4-BE49-F238E27FC236}">
                <a16:creationId xmlns:a16="http://schemas.microsoft.com/office/drawing/2014/main" id="{292B967C-3F59-479A-9C57-C80B6D20AA95}"/>
              </a:ext>
            </a:extLst>
          </p:cNvPr>
          <p:cNvSpPr>
            <a:spLocks noGrp="1"/>
          </p:cNvSpPr>
          <p:nvPr>
            <p:ph type="body" sz="quarter" idx="13"/>
          </p:nvPr>
        </p:nvSpPr>
        <p:spPr>
          <a:xfrm>
            <a:off x="251222" y="1977629"/>
            <a:ext cx="1918096" cy="1265218"/>
          </a:xfrm>
        </p:spPr>
        <p:txBody>
          <a:bodyPr wrap="square">
            <a:spAutoFit/>
          </a:bodyPr>
          <a:lstStyle>
            <a:lvl1pPr>
              <a:defRPr sz="1200"/>
            </a:lvl1pPr>
            <a:lvl2pPr>
              <a:defRPr sz="1200"/>
            </a:lvl2pPr>
            <a:lvl3pPr>
              <a:defRPr sz="1200"/>
            </a:lvl3pPr>
            <a:lvl4pPr>
              <a:defRPr sz="1200"/>
            </a:lvl4pPr>
            <a:lvl5pPr>
              <a:defRPr sz="9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tekst 24">
            <a:extLst>
              <a:ext uri="{FF2B5EF4-FFF2-40B4-BE49-F238E27FC236}">
                <a16:creationId xmlns:a16="http://schemas.microsoft.com/office/drawing/2014/main" id="{51C1B5F2-38C1-4F57-9F59-FCE4DA352A3E}"/>
              </a:ext>
            </a:extLst>
          </p:cNvPr>
          <p:cNvSpPr>
            <a:spLocks noGrp="1"/>
          </p:cNvSpPr>
          <p:nvPr>
            <p:ph type="body" sz="quarter" idx="15" hasCustomPrompt="1"/>
          </p:nvPr>
        </p:nvSpPr>
        <p:spPr>
          <a:xfrm>
            <a:off x="7454317" y="134092"/>
            <a:ext cx="952501" cy="952493"/>
          </a:xfrm>
          <a:blipFill>
            <a:blip r:embed="rId2"/>
            <a:stretch>
              <a:fillRect/>
            </a:stretch>
          </a:blipFill>
        </p:spPr>
        <p:txBody>
          <a:bodyPr>
            <a:noAutofit/>
          </a:bodyPr>
          <a:lstStyle>
            <a:lvl1pPr>
              <a:defRPr sz="150">
                <a:noFill/>
              </a:defRPr>
            </a:lvl1pPr>
          </a:lstStyle>
          <a:p>
            <a:pPr lvl="0"/>
            <a:r>
              <a:rPr lang="nl-NL"/>
              <a:t>B</a:t>
            </a:r>
          </a:p>
        </p:txBody>
      </p:sp>
    </p:spTree>
    <p:extLst>
      <p:ext uri="{BB962C8B-B14F-4D97-AF65-F5344CB8AC3E}">
        <p14:creationId xmlns:p14="http://schemas.microsoft.com/office/powerpoint/2010/main" val="1397212922"/>
      </p:ext>
    </p:extLst>
  </p:cSld>
  <p:clrMapOvr>
    <a:masterClrMapping/>
  </p:clrMapOvr>
  <p:extLst>
    <p:ext uri="{DCECCB84-F9BA-43D5-87BE-67443E8EF086}">
      <p15:sldGuideLst xmlns:p15="http://schemas.microsoft.com/office/powerpoint/2012/main">
        <p15:guide id="1" pos="2026">
          <p15:clr>
            <a:srgbClr val="FBAE40"/>
          </p15:clr>
        </p15:guide>
        <p15:guide id="2" orient="horz" pos="391">
          <p15:clr>
            <a:srgbClr val="FBAE40"/>
          </p15:clr>
        </p15:guide>
        <p15:guide id="3" pos="1822">
          <p15:clr>
            <a:srgbClr val="FBAE40"/>
          </p15:clr>
        </p15:guide>
        <p15:guide id="4" pos="211">
          <p15:clr>
            <a:srgbClr val="FBAE40"/>
          </p15:clr>
        </p15:guide>
        <p15:guide id="5" pos="7469">
          <p15:clr>
            <a:srgbClr val="FBAE40"/>
          </p15:clr>
        </p15:guide>
        <p15:guide id="6" pos="3840">
          <p15:clr>
            <a:srgbClr val="FBAE40"/>
          </p15:clr>
        </p15:guide>
        <p15:guide id="7" orient="horz" pos="595">
          <p15:clr>
            <a:srgbClr val="FBAE40"/>
          </p15:clr>
        </p15:guide>
        <p15:guide id="8" orient="horz" pos="1162">
          <p15:clr>
            <a:srgbClr val="9FCC3B"/>
          </p15:clr>
        </p15:guide>
        <p15:guide id="9" orient="horz" pos="1661">
          <p15:clr>
            <a:srgbClr val="FBAE40"/>
          </p15:clr>
        </p15:guide>
        <p15:guide id="10" orient="horz" pos="411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oot Beeld">
    <p:bg>
      <p:bgPr>
        <a:solidFill>
          <a:srgbClr val="F5D6CD"/>
        </a:solidFill>
        <a:effectLst/>
      </p:bgPr>
    </p:bg>
    <p:spTree>
      <p:nvGrpSpPr>
        <p:cNvPr id="1" name=""/>
        <p:cNvGrpSpPr/>
        <p:nvPr/>
      </p:nvGrpSpPr>
      <p:grpSpPr>
        <a:xfrm>
          <a:off x="0" y="0"/>
          <a:ext cx="0" cy="0"/>
          <a:chOff x="0" y="0"/>
          <a:chExt cx="0" cy="0"/>
        </a:xfrm>
      </p:grpSpPr>
      <p:sp>
        <p:nvSpPr>
          <p:cNvPr id="34" name="Tijdelijke aanduiding voor afbeelding 26">
            <a:extLst>
              <a:ext uri="{FF2B5EF4-FFF2-40B4-BE49-F238E27FC236}">
                <a16:creationId xmlns:a16="http://schemas.microsoft.com/office/drawing/2014/main" id="{BA6E0A91-E5A3-4020-8291-CFC73B8AE63F}"/>
              </a:ext>
            </a:extLst>
          </p:cNvPr>
          <p:cNvSpPr>
            <a:spLocks noGrp="1"/>
          </p:cNvSpPr>
          <p:nvPr>
            <p:ph type="pic" sz="quarter" idx="13"/>
          </p:nvPr>
        </p:nvSpPr>
        <p:spPr>
          <a:xfrm>
            <a:off x="0" y="465535"/>
            <a:ext cx="9144000" cy="4677965"/>
          </a:xfrm>
          <a:custGeom>
            <a:avLst/>
            <a:gdLst>
              <a:gd name="connsiteX0" fmla="*/ 0 w 12192000"/>
              <a:gd name="connsiteY0" fmla="*/ 0 h 6237287"/>
              <a:gd name="connsiteX1" fmla="*/ 9372364 w 12192000"/>
              <a:gd name="connsiteY1" fmla="*/ 0 h 6237287"/>
              <a:gd name="connsiteX2" fmla="*/ 9939337 w 12192000"/>
              <a:gd name="connsiteY2" fmla="*/ 0 h 6237287"/>
              <a:gd name="connsiteX3" fmla="*/ 11209338 w 12192000"/>
              <a:gd name="connsiteY3" fmla="*/ 0 h 6237287"/>
              <a:gd name="connsiteX4" fmla="*/ 11857038 w 12192000"/>
              <a:gd name="connsiteY4" fmla="*/ 0 h 6237287"/>
              <a:gd name="connsiteX5" fmla="*/ 12192000 w 12192000"/>
              <a:gd name="connsiteY5" fmla="*/ 0 h 6237287"/>
              <a:gd name="connsiteX6" fmla="*/ 12192000 w 12192000"/>
              <a:gd name="connsiteY6" fmla="*/ 6237287 h 6237287"/>
              <a:gd name="connsiteX7" fmla="*/ 0 w 12192000"/>
              <a:gd name="connsiteY7" fmla="*/ 6237287 h 623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237287">
                <a:moveTo>
                  <a:pt x="0" y="0"/>
                </a:moveTo>
                <a:lnTo>
                  <a:pt x="9372364" y="0"/>
                </a:lnTo>
                <a:lnTo>
                  <a:pt x="9939337" y="0"/>
                </a:lnTo>
                <a:lnTo>
                  <a:pt x="11209338" y="0"/>
                </a:lnTo>
                <a:lnTo>
                  <a:pt x="11857038" y="0"/>
                </a:lnTo>
                <a:lnTo>
                  <a:pt x="12192000" y="0"/>
                </a:lnTo>
                <a:lnTo>
                  <a:pt x="12192000" y="6237287"/>
                </a:lnTo>
                <a:lnTo>
                  <a:pt x="0" y="6237287"/>
                </a:lnTo>
                <a:close/>
              </a:path>
            </a:pathLst>
          </a:custGeom>
          <a:solidFill>
            <a:schemeClr val="bg1">
              <a:lumMod val="85000"/>
            </a:schemeClr>
          </a:solidFill>
        </p:spPr>
        <p:txBody>
          <a:bodyPr wrap="square" lIns="1800000" rIns="1800000" bIns="1188000" anchor="ctr" anchorCtr="0">
            <a:noAutofit/>
          </a:bodyPr>
          <a:lstStyle>
            <a:lvl1pPr algn="ctr">
              <a:defRPr sz="1350">
                <a:solidFill>
                  <a:schemeClr val="tx1">
                    <a:lumMod val="65000"/>
                    <a:lumOff val="35000"/>
                  </a:schemeClr>
                </a:solidFill>
                <a:latin typeface="+mn-lt"/>
              </a:defRPr>
            </a:lvl1pPr>
          </a:lstStyle>
          <a:p>
            <a:r>
              <a:rPr lang="nl-NL"/>
              <a:t>Klik op het pictogram als u een afbeelding wilt toevoegen</a:t>
            </a:r>
          </a:p>
        </p:txBody>
      </p:sp>
      <p:sp>
        <p:nvSpPr>
          <p:cNvPr id="11" name="Tijdelijke aanduiding voor voettekst 10">
            <a:extLst>
              <a:ext uri="{FF2B5EF4-FFF2-40B4-BE49-F238E27FC236}">
                <a16:creationId xmlns:a16="http://schemas.microsoft.com/office/drawing/2014/main" id="{1495128B-A027-4BC7-8798-45FC9EEEB746}"/>
              </a:ext>
            </a:extLst>
          </p:cNvPr>
          <p:cNvSpPr>
            <a:spLocks noGrp="1"/>
          </p:cNvSpPr>
          <p:nvPr>
            <p:ph type="ftr" sz="quarter" idx="18"/>
          </p:nvPr>
        </p:nvSpPr>
        <p:spPr/>
        <p:txBody>
          <a:bodyPr/>
          <a:lstStyle/>
          <a:p>
            <a:r>
              <a:rPr lang="nl-NL"/>
              <a:t>Titel presentatie - Naam presentator, datum</a:t>
            </a:r>
          </a:p>
        </p:txBody>
      </p:sp>
      <p:sp>
        <p:nvSpPr>
          <p:cNvPr id="12" name="Tijdelijke aanduiding voor dianummer 11">
            <a:extLst>
              <a:ext uri="{FF2B5EF4-FFF2-40B4-BE49-F238E27FC236}">
                <a16:creationId xmlns:a16="http://schemas.microsoft.com/office/drawing/2014/main" id="{B53A003C-7992-4D7C-96BB-3F66CDB5310B}"/>
              </a:ext>
            </a:extLst>
          </p:cNvPr>
          <p:cNvSpPr>
            <a:spLocks noGrp="1"/>
          </p:cNvSpPr>
          <p:nvPr>
            <p:ph type="sldNum" sz="quarter" idx="19"/>
          </p:nvPr>
        </p:nvSpPr>
        <p:spPr/>
        <p:txBody>
          <a:bodyPr/>
          <a:lstStyle/>
          <a:p>
            <a:fld id="{D00A64DC-F9FF-4253-851C-EBD53893C199}" type="slidenum">
              <a:rPr lang="nl-NL" smtClean="0"/>
              <a:pPr/>
              <a:t>‹nr.›</a:t>
            </a:fld>
            <a:endParaRPr lang="nl-NL"/>
          </a:p>
        </p:txBody>
      </p:sp>
      <p:sp>
        <p:nvSpPr>
          <p:cNvPr id="29" name="Tijdelijke aanduiding voor tekst 24">
            <a:extLst>
              <a:ext uri="{FF2B5EF4-FFF2-40B4-BE49-F238E27FC236}">
                <a16:creationId xmlns:a16="http://schemas.microsoft.com/office/drawing/2014/main" id="{59BCF58C-3C1D-480E-8808-91466164D9E2}"/>
              </a:ext>
            </a:extLst>
          </p:cNvPr>
          <p:cNvSpPr txBox="1">
            <a:spLocks/>
          </p:cNvSpPr>
          <p:nvPr userDrawn="1"/>
        </p:nvSpPr>
        <p:spPr>
          <a:xfrm>
            <a:off x="7454503" y="134092"/>
            <a:ext cx="952501" cy="952493"/>
          </a:xfrm>
          <a:prstGeom prst="rect">
            <a:avLst/>
          </a:prstGeom>
          <a:blipFill>
            <a:blip r:embed="rId2"/>
            <a:stretch>
              <a:fillRect/>
            </a:stretch>
          </a:blipFill>
        </p:spPr>
        <p:txBody>
          <a:bodyPr>
            <a:noAutofit/>
          </a:bodyPr>
          <a:lstStyle>
            <a:lvl1pPr marL="0" indent="0" algn="l" defTabSz="914400" rtl="0" eaLnBrk="1" latinLnBrk="0" hangingPunct="1">
              <a:lnSpc>
                <a:spcPct val="95000"/>
              </a:lnSpc>
              <a:spcBef>
                <a:spcPts val="400"/>
              </a:spcBef>
              <a:buFont typeface="Arial" panose="020B0604020202020204" pitchFamily="34" charset="0"/>
              <a:buNone/>
              <a:defRPr sz="200" b="0" kern="1200">
                <a:noFill/>
                <a:latin typeface="+mj-lt"/>
                <a:ea typeface="+mn-ea"/>
                <a:cs typeface="+mn-cs"/>
              </a:defRPr>
            </a:lvl1pPr>
            <a:lvl2pPr marL="266700" indent="-266700" algn="l" defTabSz="914400" rtl="0" eaLnBrk="1" latinLnBrk="0" hangingPunct="1">
              <a:lnSpc>
                <a:spcPct val="95000"/>
              </a:lnSpc>
              <a:spcBef>
                <a:spcPts val="400"/>
              </a:spcBef>
              <a:buFont typeface="Circular Std Black" panose="020B0A04020101010102" pitchFamily="34" charset="0"/>
              <a:buChar char="−"/>
              <a:defRPr sz="2000" kern="1200">
                <a:solidFill>
                  <a:schemeClr val="tx2"/>
                </a:solidFill>
                <a:latin typeface="+mj-lt"/>
                <a:ea typeface="+mn-ea"/>
                <a:cs typeface="Circular Std Book" panose="020B0604020101020102" pitchFamily="34" charset="0"/>
              </a:defRPr>
            </a:lvl2pPr>
            <a:lvl3pPr marL="0" indent="0" algn="l" defTabSz="914400" rtl="0" eaLnBrk="1" latinLnBrk="0" hangingPunct="1">
              <a:lnSpc>
                <a:spcPct val="95000"/>
              </a:lnSpc>
              <a:spcBef>
                <a:spcPts val="400"/>
              </a:spcBef>
              <a:buFont typeface="Arial" panose="020B0604020202020204" pitchFamily="34" charset="0"/>
              <a:buNone/>
              <a:defRPr sz="2000" kern="1200">
                <a:solidFill>
                  <a:schemeClr val="tx2"/>
                </a:solidFill>
                <a:latin typeface="+mn-lt"/>
                <a:ea typeface="+mn-ea"/>
                <a:cs typeface="+mn-cs"/>
              </a:defRPr>
            </a:lvl3pPr>
            <a:lvl4pPr marL="266700" indent="-263525" algn="l" defTabSz="914400" rtl="0" eaLnBrk="1" latinLnBrk="0" hangingPunct="1">
              <a:lnSpc>
                <a:spcPct val="95000"/>
              </a:lnSpc>
              <a:spcBef>
                <a:spcPts val="400"/>
              </a:spcBef>
              <a:buFont typeface="Circular Std Book" panose="020B0604020101020102" pitchFamily="34" charset="0"/>
              <a:buChar char="−"/>
              <a:defRPr sz="2000" kern="1200">
                <a:solidFill>
                  <a:schemeClr val="tx2"/>
                </a:solidFill>
                <a:latin typeface="+mn-lt"/>
                <a:ea typeface="+mn-ea"/>
                <a:cs typeface="+mn-cs"/>
              </a:defRPr>
            </a:lvl4pPr>
            <a:lvl5pPr marL="628650" indent="-179388" algn="l" defTabSz="914400" rtl="0" eaLnBrk="1" latinLnBrk="0" hangingPunct="1">
              <a:lnSpc>
                <a:spcPct val="95000"/>
              </a:lnSpc>
              <a:spcBef>
                <a:spcPts val="400"/>
              </a:spcBef>
              <a:buFont typeface="Circular Std Book" panose="020B0604020101020102"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50"/>
              <a:t>B</a:t>
            </a:r>
          </a:p>
        </p:txBody>
      </p:sp>
      <p:sp>
        <p:nvSpPr>
          <p:cNvPr id="14" name="Tijdelijke aanduiding voor tekst 24">
            <a:extLst>
              <a:ext uri="{FF2B5EF4-FFF2-40B4-BE49-F238E27FC236}">
                <a16:creationId xmlns:a16="http://schemas.microsoft.com/office/drawing/2014/main" id="{9DA6517E-55C2-4958-8493-7BAD5EBA2BC9}"/>
              </a:ext>
            </a:extLst>
          </p:cNvPr>
          <p:cNvSpPr>
            <a:spLocks noGrp="1"/>
          </p:cNvSpPr>
          <p:nvPr>
            <p:ph type="body" sz="quarter" idx="16" hasCustomPrompt="1"/>
          </p:nvPr>
        </p:nvSpPr>
        <p:spPr>
          <a:xfrm rot="5400000">
            <a:off x="-1856250" y="1856251"/>
            <a:ext cx="5143500" cy="1431000"/>
          </a:xfrm>
          <a:gradFill>
            <a:gsLst>
              <a:gs pos="0">
                <a:schemeClr val="bg2">
                  <a:alpha val="0"/>
                </a:schemeClr>
              </a:gs>
              <a:gs pos="100000">
                <a:schemeClr val="bg2">
                  <a:alpha val="50000"/>
                </a:schemeClr>
              </a:gs>
            </a:gsLst>
            <a:lin ang="5400000" scaled="1"/>
          </a:gradFill>
        </p:spPr>
        <p:txBody>
          <a:bodyPr>
            <a:noAutofit/>
          </a:bodyPr>
          <a:lstStyle>
            <a:lvl1pPr>
              <a:defRPr sz="150">
                <a:noFill/>
              </a:defRPr>
            </a:lvl1pPr>
          </a:lstStyle>
          <a:p>
            <a:pPr lvl="0"/>
            <a:r>
              <a:rPr lang="nl-NL"/>
              <a:t>B</a:t>
            </a:r>
          </a:p>
        </p:txBody>
      </p:sp>
      <p:sp>
        <p:nvSpPr>
          <p:cNvPr id="15" name="Tijdelijke aanduiding voor tekst 24">
            <a:extLst>
              <a:ext uri="{FF2B5EF4-FFF2-40B4-BE49-F238E27FC236}">
                <a16:creationId xmlns:a16="http://schemas.microsoft.com/office/drawing/2014/main" id="{CEEAF300-468B-4190-BB9E-AA49D8C96AEF}"/>
              </a:ext>
            </a:extLst>
          </p:cNvPr>
          <p:cNvSpPr>
            <a:spLocks noGrp="1"/>
          </p:cNvSpPr>
          <p:nvPr>
            <p:ph type="body" sz="quarter" idx="17" hasCustomPrompt="1"/>
          </p:nvPr>
        </p:nvSpPr>
        <p:spPr>
          <a:xfrm>
            <a:off x="0" y="465535"/>
            <a:ext cx="9144000" cy="783000"/>
          </a:xfrm>
          <a:gradFill flip="none" rotWithShape="1">
            <a:gsLst>
              <a:gs pos="20000">
                <a:schemeClr val="tx2">
                  <a:alpha val="0"/>
                </a:schemeClr>
              </a:gs>
              <a:gs pos="100000">
                <a:schemeClr val="tx2">
                  <a:alpha val="50000"/>
                </a:schemeClr>
              </a:gs>
            </a:gsLst>
            <a:lin ang="16200000" scaled="1"/>
            <a:tileRect/>
          </a:gradFill>
        </p:spPr>
        <p:txBody>
          <a:bodyPr>
            <a:noAutofit/>
          </a:bodyPr>
          <a:lstStyle>
            <a:lvl1pPr>
              <a:defRPr sz="150">
                <a:noFill/>
              </a:defRPr>
            </a:lvl1pPr>
          </a:lstStyle>
          <a:p>
            <a:pPr lvl="0"/>
            <a:r>
              <a:rPr lang="nl-NL"/>
              <a:t>B</a:t>
            </a:r>
          </a:p>
        </p:txBody>
      </p:sp>
      <p:sp>
        <p:nvSpPr>
          <p:cNvPr id="26" name="Tijdelijke aanduiding voor tekst 24">
            <a:extLst>
              <a:ext uri="{FF2B5EF4-FFF2-40B4-BE49-F238E27FC236}">
                <a16:creationId xmlns:a16="http://schemas.microsoft.com/office/drawing/2014/main" id="{DE6CE882-E400-4988-B180-A5293C41E9D7}"/>
              </a:ext>
            </a:extLst>
          </p:cNvPr>
          <p:cNvSpPr>
            <a:spLocks noGrp="1"/>
          </p:cNvSpPr>
          <p:nvPr>
            <p:ph type="body" sz="quarter" idx="14" hasCustomPrompt="1"/>
          </p:nvPr>
        </p:nvSpPr>
        <p:spPr>
          <a:xfrm>
            <a:off x="7454317" y="134092"/>
            <a:ext cx="952501" cy="952493"/>
          </a:xfrm>
          <a:blipFill>
            <a:blip r:embed="rId2"/>
            <a:stretch>
              <a:fillRect/>
            </a:stretch>
          </a:blipFill>
        </p:spPr>
        <p:txBody>
          <a:bodyPr>
            <a:noAutofit/>
          </a:bodyPr>
          <a:lstStyle>
            <a:lvl1pPr>
              <a:defRPr sz="150">
                <a:noFill/>
              </a:defRPr>
            </a:lvl1pPr>
          </a:lstStyle>
          <a:p>
            <a:pPr lvl="0"/>
            <a:r>
              <a:rPr lang="nl-NL"/>
              <a:t>B</a:t>
            </a:r>
          </a:p>
        </p:txBody>
      </p:sp>
    </p:spTree>
    <p:extLst>
      <p:ext uri="{BB962C8B-B14F-4D97-AF65-F5344CB8AC3E}">
        <p14:creationId xmlns:p14="http://schemas.microsoft.com/office/powerpoint/2010/main" val="1482623994"/>
      </p:ext>
    </p:extLst>
  </p:cSld>
  <p:clrMapOvr>
    <a:masterClrMapping/>
  </p:clrMapOvr>
  <p:extLst>
    <p:ext uri="{DCECCB84-F9BA-43D5-87BE-67443E8EF086}">
      <p15:sldGuideLst xmlns:p15="http://schemas.microsoft.com/office/powerpoint/2012/main">
        <p15:guide id="1" pos="3840">
          <p15:clr>
            <a:srgbClr val="FBAE40"/>
          </p15:clr>
        </p15:guide>
        <p15:guide id="2" pos="7469">
          <p15:clr>
            <a:srgbClr val="FBAE40"/>
          </p15:clr>
        </p15:guide>
        <p15:guide id="4" orient="horz" pos="391">
          <p15:clr>
            <a:srgbClr val="FBAE40"/>
          </p15:clr>
        </p15:guide>
        <p15:guide id="5" pos="211">
          <p15:clr>
            <a:srgbClr val="FBAE40"/>
          </p15:clr>
        </p15:guide>
        <p15:guide id="6" orient="horz" pos="411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ekst groot Rood Zwart">
    <p:bg>
      <p:bgPr>
        <a:solidFill>
          <a:schemeClr val="tx2"/>
        </a:solidFill>
        <a:effectLst/>
      </p:bgPr>
    </p:bg>
    <p:spTree>
      <p:nvGrpSpPr>
        <p:cNvPr id="1" name=""/>
        <p:cNvGrpSpPr/>
        <p:nvPr/>
      </p:nvGrpSpPr>
      <p:grpSpPr>
        <a:xfrm>
          <a:off x="0" y="0"/>
          <a:ext cx="0" cy="0"/>
          <a:chOff x="0" y="0"/>
          <a:chExt cx="0" cy="0"/>
        </a:xfrm>
      </p:grpSpPr>
      <p:pic>
        <p:nvPicPr>
          <p:cNvPr id="15" name="AmsterdamEconomicBoard_lucht_RGB_08.ai" descr="AmsterdamEconomicBoard_lucht_RGB_08.ai">
            <a:extLst>
              <a:ext uri="{FF2B5EF4-FFF2-40B4-BE49-F238E27FC236}">
                <a16:creationId xmlns:a16="http://schemas.microsoft.com/office/drawing/2014/main" id="{C8AE3834-2B22-4A49-8FDE-2BDDC67AAE28}"/>
              </a:ext>
            </a:extLst>
          </p:cNvPr>
          <p:cNvPicPr>
            <a:picLocks noChangeAspect="1"/>
          </p:cNvPicPr>
          <p:nvPr userDrawn="1"/>
        </p:nvPicPr>
        <p:blipFill>
          <a:blip r:embed="rId2"/>
          <a:stretch>
            <a:fillRect/>
          </a:stretch>
        </p:blipFill>
        <p:spPr>
          <a:xfrm>
            <a:off x="7454317" y="134092"/>
            <a:ext cx="952501" cy="952501"/>
          </a:xfrm>
          <a:prstGeom prst="rect">
            <a:avLst/>
          </a:prstGeom>
          <a:ln w="3175">
            <a:miter lim="400000"/>
          </a:ln>
        </p:spPr>
      </p:pic>
      <p:sp>
        <p:nvSpPr>
          <p:cNvPr id="8" name="Tijdelijke aanduiding voor voettekst 4">
            <a:extLst>
              <a:ext uri="{FF2B5EF4-FFF2-40B4-BE49-F238E27FC236}">
                <a16:creationId xmlns:a16="http://schemas.microsoft.com/office/drawing/2014/main" id="{E02D76AC-FA68-4578-A3C8-C2445A83598B}"/>
              </a:ext>
            </a:extLst>
          </p:cNvPr>
          <p:cNvSpPr>
            <a:spLocks noGrp="1"/>
          </p:cNvSpPr>
          <p:nvPr>
            <p:ph type="ftr" sz="quarter" idx="18"/>
          </p:nvPr>
        </p:nvSpPr>
        <p:spPr>
          <a:xfrm>
            <a:off x="4680012" y="104988"/>
            <a:ext cx="2619729" cy="127487"/>
          </a:xfrm>
        </p:spPr>
        <p:txBody>
          <a:bodyPr/>
          <a:lstStyle/>
          <a:p>
            <a:r>
              <a:rPr lang="nl-NL"/>
              <a:t>Titel presentatie - Naam presentator, datum</a:t>
            </a:r>
          </a:p>
        </p:txBody>
      </p:sp>
      <p:sp>
        <p:nvSpPr>
          <p:cNvPr id="9" name="Tijdelijke aanduiding voor dianummer 5">
            <a:extLst>
              <a:ext uri="{FF2B5EF4-FFF2-40B4-BE49-F238E27FC236}">
                <a16:creationId xmlns:a16="http://schemas.microsoft.com/office/drawing/2014/main" id="{BBD61120-336D-454C-A5B4-C583D1B33DA2}"/>
              </a:ext>
            </a:extLst>
          </p:cNvPr>
          <p:cNvSpPr>
            <a:spLocks noGrp="1"/>
          </p:cNvSpPr>
          <p:nvPr>
            <p:ph type="sldNum" sz="quarter" idx="19"/>
          </p:nvPr>
        </p:nvSpPr>
        <p:spPr>
          <a:xfrm>
            <a:off x="8649891" y="104988"/>
            <a:ext cx="242888" cy="121187"/>
          </a:xfrm>
        </p:spPr>
        <p:txBody>
          <a:bodyPr/>
          <a:lstStyle/>
          <a:p>
            <a:fld id="{D00A64DC-F9FF-4253-851C-EBD53893C199}" type="slidenum">
              <a:rPr lang="nl-NL" smtClean="0"/>
              <a:pPr/>
              <a:t>‹nr.›</a:t>
            </a:fld>
            <a:endParaRPr lang="nl-NL"/>
          </a:p>
        </p:txBody>
      </p:sp>
      <p:sp>
        <p:nvSpPr>
          <p:cNvPr id="7" name="Titel 1">
            <a:extLst>
              <a:ext uri="{FF2B5EF4-FFF2-40B4-BE49-F238E27FC236}">
                <a16:creationId xmlns:a16="http://schemas.microsoft.com/office/drawing/2014/main" id="{9FB7C1C7-EB16-4A8A-A249-FF4D5263AE7B}"/>
              </a:ext>
            </a:extLst>
          </p:cNvPr>
          <p:cNvSpPr>
            <a:spLocks noGrp="1"/>
          </p:cNvSpPr>
          <p:nvPr>
            <p:ph type="title"/>
          </p:nvPr>
        </p:nvSpPr>
        <p:spPr>
          <a:xfrm>
            <a:off x="251223" y="711194"/>
            <a:ext cx="6237683" cy="378565"/>
          </a:xfrm>
        </p:spPr>
        <p:txBody>
          <a:bodyPr/>
          <a:lstStyle>
            <a:lvl1pPr>
              <a:defRPr>
                <a:solidFill>
                  <a:schemeClr val="bg1"/>
                </a:solidFill>
              </a:defRPr>
            </a:lvl1pPr>
          </a:lstStyle>
          <a:p>
            <a:r>
              <a:rPr lang="nl-NL"/>
              <a:t>Klik om de stijl te bewerken</a:t>
            </a:r>
          </a:p>
        </p:txBody>
      </p:sp>
    </p:spTree>
    <p:extLst>
      <p:ext uri="{BB962C8B-B14F-4D97-AF65-F5344CB8AC3E}">
        <p14:creationId xmlns:p14="http://schemas.microsoft.com/office/powerpoint/2010/main" val="1093281683"/>
      </p:ext>
    </p:extLst>
  </p:cSld>
  <p:clrMapOvr>
    <a:masterClrMapping/>
  </p:clrMapOvr>
  <p:extLst>
    <p:ext uri="{DCECCB84-F9BA-43D5-87BE-67443E8EF086}">
      <p15:sldGuideLst xmlns:p15="http://schemas.microsoft.com/office/powerpoint/2012/main">
        <p15:guide id="1" pos="211">
          <p15:clr>
            <a:srgbClr val="FBAE40"/>
          </p15:clr>
        </p15:guide>
        <p15:guide id="2" pos="3840">
          <p15:clr>
            <a:srgbClr val="FBAE40"/>
          </p15:clr>
        </p15:guide>
        <p15:guide id="3" pos="7469">
          <p15:clr>
            <a:srgbClr val="FBAE40"/>
          </p15:clr>
        </p15:guide>
        <p15:guide id="4" orient="horz" pos="595">
          <p15:clr>
            <a:srgbClr val="FBAE40"/>
          </p15:clr>
        </p15:guide>
        <p15:guide id="5" orient="horz" pos="1162">
          <p15:clr>
            <a:srgbClr val="9FCC3B"/>
          </p15:clr>
        </p15:guide>
        <p15:guide id="6" orient="horz" pos="4110">
          <p15:clr>
            <a:srgbClr val="FBAE40"/>
          </p15:clr>
        </p15:guide>
        <p15:guide id="7" orient="horz" pos="166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Tijdelijke aanduiding voor afbeelding 26">
            <a:extLst>
              <a:ext uri="{FF2B5EF4-FFF2-40B4-BE49-F238E27FC236}">
                <a16:creationId xmlns:a16="http://schemas.microsoft.com/office/drawing/2014/main" id="{50D76B6A-1FF6-482F-9627-9D3B42E3F6FF}"/>
              </a:ext>
            </a:extLst>
          </p:cNvPr>
          <p:cNvSpPr>
            <a:spLocks noGrp="1"/>
          </p:cNvSpPr>
          <p:nvPr>
            <p:ph type="pic" sz="quarter" idx="13" hasCustomPrompt="1"/>
          </p:nvPr>
        </p:nvSpPr>
        <p:spPr>
          <a:xfrm>
            <a:off x="0" y="465535"/>
            <a:ext cx="9144000" cy="4677965"/>
          </a:xfrm>
          <a:custGeom>
            <a:avLst/>
            <a:gdLst>
              <a:gd name="connsiteX0" fmla="*/ 0 w 12192000"/>
              <a:gd name="connsiteY0" fmla="*/ 0 h 6237287"/>
              <a:gd name="connsiteX1" fmla="*/ 9372364 w 12192000"/>
              <a:gd name="connsiteY1" fmla="*/ 0 h 6237287"/>
              <a:gd name="connsiteX2" fmla="*/ 9939337 w 12192000"/>
              <a:gd name="connsiteY2" fmla="*/ 0 h 6237287"/>
              <a:gd name="connsiteX3" fmla="*/ 11209338 w 12192000"/>
              <a:gd name="connsiteY3" fmla="*/ 0 h 6237287"/>
              <a:gd name="connsiteX4" fmla="*/ 11857038 w 12192000"/>
              <a:gd name="connsiteY4" fmla="*/ 0 h 6237287"/>
              <a:gd name="connsiteX5" fmla="*/ 12192000 w 12192000"/>
              <a:gd name="connsiteY5" fmla="*/ 0 h 6237287"/>
              <a:gd name="connsiteX6" fmla="*/ 12192000 w 12192000"/>
              <a:gd name="connsiteY6" fmla="*/ 6237287 h 6237287"/>
              <a:gd name="connsiteX7" fmla="*/ 0 w 12192000"/>
              <a:gd name="connsiteY7" fmla="*/ 6237287 h 623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237287">
                <a:moveTo>
                  <a:pt x="0" y="0"/>
                </a:moveTo>
                <a:lnTo>
                  <a:pt x="9372364" y="0"/>
                </a:lnTo>
                <a:lnTo>
                  <a:pt x="9939337" y="0"/>
                </a:lnTo>
                <a:lnTo>
                  <a:pt x="11209338" y="0"/>
                </a:lnTo>
                <a:lnTo>
                  <a:pt x="11857038" y="0"/>
                </a:lnTo>
                <a:lnTo>
                  <a:pt x="12192000" y="0"/>
                </a:lnTo>
                <a:lnTo>
                  <a:pt x="12192000" y="6237287"/>
                </a:lnTo>
                <a:lnTo>
                  <a:pt x="0" y="6237287"/>
                </a:lnTo>
                <a:close/>
              </a:path>
            </a:pathLst>
          </a:custGeom>
          <a:solidFill>
            <a:schemeClr val="bg1">
              <a:lumMod val="85000"/>
            </a:schemeClr>
          </a:solidFill>
        </p:spPr>
        <p:txBody>
          <a:bodyPr wrap="square" lIns="6804000" rIns="0" bIns="3168000" anchor="ctr" anchorCtr="0">
            <a:noAutofit/>
          </a:bodyPr>
          <a:lstStyle>
            <a:lvl1pPr algn="ctr">
              <a:lnSpc>
                <a:spcPct val="100000"/>
              </a:lnSpc>
              <a:spcBef>
                <a:spcPts val="0"/>
              </a:spcBef>
              <a:defRPr sz="1050">
                <a:solidFill>
                  <a:schemeClr val="tx1">
                    <a:lumMod val="65000"/>
                    <a:lumOff val="35000"/>
                  </a:schemeClr>
                </a:solidFill>
                <a:latin typeface="+mn-lt"/>
              </a:defRPr>
            </a:lvl1pPr>
          </a:lstStyle>
          <a:p>
            <a:r>
              <a:rPr lang="nl-NL"/>
              <a:t>Om beeld te plaatsen in dit automatisch</a:t>
            </a:r>
            <a:br>
              <a:rPr lang="nl-NL"/>
            </a:br>
            <a:r>
              <a:rPr lang="nl-NL"/>
              <a:t>beeldkader, klik op deze tekst en voeg foto in via </a:t>
            </a:r>
            <a:br>
              <a:rPr lang="nl-NL"/>
            </a:br>
            <a:r>
              <a:rPr lang="nl-NL"/>
              <a:t>de Start Tab of klik op icoon. Zie ook instructie dia.</a:t>
            </a:r>
          </a:p>
        </p:txBody>
      </p:sp>
      <p:sp>
        <p:nvSpPr>
          <p:cNvPr id="10" name="Tijdelijke aanduiding voor tekst 24">
            <a:extLst>
              <a:ext uri="{FF2B5EF4-FFF2-40B4-BE49-F238E27FC236}">
                <a16:creationId xmlns:a16="http://schemas.microsoft.com/office/drawing/2014/main" id="{390B3D14-8469-433F-A38C-FEF745AC0678}"/>
              </a:ext>
            </a:extLst>
          </p:cNvPr>
          <p:cNvSpPr>
            <a:spLocks noGrp="1"/>
          </p:cNvSpPr>
          <p:nvPr>
            <p:ph type="body" sz="quarter" idx="15" hasCustomPrompt="1"/>
          </p:nvPr>
        </p:nvSpPr>
        <p:spPr>
          <a:xfrm>
            <a:off x="0" y="2146500"/>
            <a:ext cx="9144000" cy="2997000"/>
          </a:xfrm>
          <a:gradFill>
            <a:gsLst>
              <a:gs pos="0">
                <a:schemeClr val="bg2">
                  <a:alpha val="0"/>
                </a:schemeClr>
              </a:gs>
              <a:gs pos="45000">
                <a:schemeClr val="bg2"/>
              </a:gs>
            </a:gsLst>
            <a:lin ang="5400000" scaled="1"/>
          </a:gradFill>
        </p:spPr>
        <p:txBody>
          <a:bodyPr>
            <a:noAutofit/>
          </a:bodyPr>
          <a:lstStyle>
            <a:lvl1pPr>
              <a:defRPr sz="150">
                <a:noFill/>
              </a:defRPr>
            </a:lvl1pPr>
          </a:lstStyle>
          <a:p>
            <a:pPr lvl="0"/>
            <a:r>
              <a:rPr lang="nl-NL"/>
              <a:t>B</a:t>
            </a:r>
          </a:p>
        </p:txBody>
      </p:sp>
      <p:sp>
        <p:nvSpPr>
          <p:cNvPr id="11" name="Tijdelijke aanduiding voor tekst 24">
            <a:extLst>
              <a:ext uri="{FF2B5EF4-FFF2-40B4-BE49-F238E27FC236}">
                <a16:creationId xmlns:a16="http://schemas.microsoft.com/office/drawing/2014/main" id="{9C33CA71-6CE3-4FA2-9D53-44D7C0D8FFD0}"/>
              </a:ext>
            </a:extLst>
          </p:cNvPr>
          <p:cNvSpPr>
            <a:spLocks noGrp="1"/>
          </p:cNvSpPr>
          <p:nvPr>
            <p:ph type="body" sz="quarter" idx="16" hasCustomPrompt="1"/>
          </p:nvPr>
        </p:nvSpPr>
        <p:spPr>
          <a:xfrm rot="5400000">
            <a:off x="-1856250" y="1856251"/>
            <a:ext cx="5143500" cy="1431000"/>
          </a:xfrm>
          <a:gradFill>
            <a:gsLst>
              <a:gs pos="0">
                <a:schemeClr val="bg2">
                  <a:alpha val="0"/>
                </a:schemeClr>
              </a:gs>
              <a:gs pos="100000">
                <a:schemeClr val="bg2">
                  <a:alpha val="50000"/>
                </a:schemeClr>
              </a:gs>
            </a:gsLst>
            <a:lin ang="5400000" scaled="1"/>
          </a:gradFill>
        </p:spPr>
        <p:txBody>
          <a:bodyPr>
            <a:noAutofit/>
          </a:bodyPr>
          <a:lstStyle>
            <a:lvl1pPr>
              <a:defRPr sz="150">
                <a:noFill/>
              </a:defRPr>
            </a:lvl1pPr>
          </a:lstStyle>
          <a:p>
            <a:pPr lvl="0"/>
            <a:r>
              <a:rPr lang="nl-NL"/>
              <a:t>B</a:t>
            </a:r>
          </a:p>
        </p:txBody>
      </p:sp>
      <p:sp>
        <p:nvSpPr>
          <p:cNvPr id="12" name="Tijdelijke aanduiding voor tekst 24">
            <a:extLst>
              <a:ext uri="{FF2B5EF4-FFF2-40B4-BE49-F238E27FC236}">
                <a16:creationId xmlns:a16="http://schemas.microsoft.com/office/drawing/2014/main" id="{58670CC1-B32B-402C-B696-EC23FF832AAF}"/>
              </a:ext>
            </a:extLst>
          </p:cNvPr>
          <p:cNvSpPr>
            <a:spLocks noGrp="1"/>
          </p:cNvSpPr>
          <p:nvPr>
            <p:ph type="body" sz="quarter" idx="17" hasCustomPrompt="1"/>
          </p:nvPr>
        </p:nvSpPr>
        <p:spPr>
          <a:xfrm>
            <a:off x="0" y="465535"/>
            <a:ext cx="9144000" cy="783000"/>
          </a:xfrm>
          <a:gradFill flip="none" rotWithShape="1">
            <a:gsLst>
              <a:gs pos="20000">
                <a:schemeClr val="tx2">
                  <a:alpha val="0"/>
                </a:schemeClr>
              </a:gs>
              <a:gs pos="100000">
                <a:schemeClr val="tx2">
                  <a:alpha val="50000"/>
                </a:schemeClr>
              </a:gs>
            </a:gsLst>
            <a:lin ang="16200000" scaled="1"/>
            <a:tileRect/>
          </a:gradFill>
        </p:spPr>
        <p:txBody>
          <a:bodyPr>
            <a:noAutofit/>
          </a:bodyPr>
          <a:lstStyle>
            <a:lvl1pPr>
              <a:defRPr sz="150">
                <a:noFill/>
              </a:defRPr>
            </a:lvl1pPr>
          </a:lstStyle>
          <a:p>
            <a:pPr lvl="0"/>
            <a:r>
              <a:rPr lang="nl-NL"/>
              <a:t>B</a:t>
            </a:r>
          </a:p>
        </p:txBody>
      </p:sp>
      <p:sp>
        <p:nvSpPr>
          <p:cNvPr id="9" name="Tijdelijke aanduiding voor tekst 24">
            <a:extLst>
              <a:ext uri="{FF2B5EF4-FFF2-40B4-BE49-F238E27FC236}">
                <a16:creationId xmlns:a16="http://schemas.microsoft.com/office/drawing/2014/main" id="{E28A40F9-D4C5-42F9-9772-FA83CE25072D}"/>
              </a:ext>
            </a:extLst>
          </p:cNvPr>
          <p:cNvSpPr>
            <a:spLocks noGrp="1"/>
          </p:cNvSpPr>
          <p:nvPr>
            <p:ph type="body" sz="quarter" idx="14" hasCustomPrompt="1"/>
          </p:nvPr>
        </p:nvSpPr>
        <p:spPr>
          <a:xfrm>
            <a:off x="7454317" y="134092"/>
            <a:ext cx="952501" cy="952493"/>
          </a:xfrm>
          <a:blipFill>
            <a:blip r:embed="rId2"/>
            <a:stretch>
              <a:fillRect/>
            </a:stretch>
          </a:blipFill>
        </p:spPr>
        <p:txBody>
          <a:bodyPr>
            <a:noAutofit/>
          </a:bodyPr>
          <a:lstStyle>
            <a:lvl1pPr>
              <a:defRPr sz="150">
                <a:noFill/>
              </a:defRPr>
            </a:lvl1pPr>
          </a:lstStyle>
          <a:p>
            <a:pPr lvl="0"/>
            <a:r>
              <a:rPr lang="nl-NL"/>
              <a:t>B</a:t>
            </a:r>
          </a:p>
        </p:txBody>
      </p:sp>
      <p:sp>
        <p:nvSpPr>
          <p:cNvPr id="2" name="Titel 1">
            <a:extLst>
              <a:ext uri="{FF2B5EF4-FFF2-40B4-BE49-F238E27FC236}">
                <a16:creationId xmlns:a16="http://schemas.microsoft.com/office/drawing/2014/main" id="{1D5AC795-3725-49C8-84EB-C4325B1ACFA0}"/>
              </a:ext>
            </a:extLst>
          </p:cNvPr>
          <p:cNvSpPr>
            <a:spLocks noGrp="1"/>
          </p:cNvSpPr>
          <p:nvPr>
            <p:ph type="title" hasCustomPrompt="1"/>
          </p:nvPr>
        </p:nvSpPr>
        <p:spPr>
          <a:xfrm>
            <a:off x="737184" y="1973390"/>
            <a:ext cx="7669634" cy="1135696"/>
          </a:xfrm>
        </p:spPr>
        <p:txBody>
          <a:bodyPr anchor="ctr" anchorCtr="0"/>
          <a:lstStyle>
            <a:lvl1pPr algn="ctr">
              <a:defRPr sz="9000">
                <a:solidFill>
                  <a:schemeClr val="bg1"/>
                </a:solidFill>
              </a:defRPr>
            </a:lvl1pPr>
          </a:lstStyle>
          <a:p>
            <a:r>
              <a:rPr lang="nl-NL"/>
              <a:t>Klik en type</a:t>
            </a:r>
          </a:p>
        </p:txBody>
      </p:sp>
      <p:sp>
        <p:nvSpPr>
          <p:cNvPr id="3" name="Tijdelijke aanduiding voor tekst 2">
            <a:extLst>
              <a:ext uri="{FF2B5EF4-FFF2-40B4-BE49-F238E27FC236}">
                <a16:creationId xmlns:a16="http://schemas.microsoft.com/office/drawing/2014/main" id="{844DDC19-BCD2-480B-AF4A-FBB6EADB714F}"/>
              </a:ext>
            </a:extLst>
          </p:cNvPr>
          <p:cNvSpPr>
            <a:spLocks noGrp="1"/>
          </p:cNvSpPr>
          <p:nvPr>
            <p:ph type="body" idx="1"/>
          </p:nvPr>
        </p:nvSpPr>
        <p:spPr>
          <a:xfrm>
            <a:off x="2412206" y="4290833"/>
            <a:ext cx="4319588" cy="219291"/>
          </a:xfrm>
        </p:spPr>
        <p:txBody>
          <a:bodyPr anchor="t" anchorCtr="0">
            <a:spAutoFit/>
          </a:bodyPr>
          <a:lstStyle>
            <a:lvl1pPr marL="0" indent="0" algn="ctr">
              <a:buNone/>
              <a:defRPr sz="15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de modelstijlen te bewerken</a:t>
            </a:r>
          </a:p>
        </p:txBody>
      </p:sp>
      <p:sp>
        <p:nvSpPr>
          <p:cNvPr id="5" name="Tijdelijke aanduiding voor voettekst 4">
            <a:extLst>
              <a:ext uri="{FF2B5EF4-FFF2-40B4-BE49-F238E27FC236}">
                <a16:creationId xmlns:a16="http://schemas.microsoft.com/office/drawing/2014/main" id="{6516291E-7914-4848-A1BC-F72099647C87}"/>
              </a:ext>
            </a:extLst>
          </p:cNvPr>
          <p:cNvSpPr>
            <a:spLocks noGrp="1"/>
          </p:cNvSpPr>
          <p:nvPr>
            <p:ph type="ftr" sz="quarter" idx="11"/>
          </p:nvPr>
        </p:nvSpPr>
        <p:spPr/>
        <p:txBody>
          <a:bodyPr/>
          <a:lstStyle/>
          <a:p>
            <a:r>
              <a:rPr lang="nl-NL"/>
              <a:t>Titel presentatie - Naam presentator, datum</a:t>
            </a:r>
          </a:p>
        </p:txBody>
      </p:sp>
      <p:sp>
        <p:nvSpPr>
          <p:cNvPr id="6" name="Tijdelijke aanduiding voor dianummer 5">
            <a:extLst>
              <a:ext uri="{FF2B5EF4-FFF2-40B4-BE49-F238E27FC236}">
                <a16:creationId xmlns:a16="http://schemas.microsoft.com/office/drawing/2014/main" id="{023C8620-C368-4B40-922C-F9EDC182920C}"/>
              </a:ext>
            </a:extLst>
          </p:cNvPr>
          <p:cNvSpPr>
            <a:spLocks noGrp="1"/>
          </p:cNvSpPr>
          <p:nvPr>
            <p:ph type="sldNum" sz="quarter" idx="12"/>
          </p:nvPr>
        </p:nvSpPr>
        <p:spPr/>
        <p:txBody>
          <a:bodyPr/>
          <a:lstStyle/>
          <a:p>
            <a:fld id="{D00A64DC-F9FF-4253-851C-EBD53893C199}" type="slidenum">
              <a:rPr lang="nl-NL" smtClean="0"/>
              <a:t>‹nr.›</a:t>
            </a:fld>
            <a:endParaRPr lang="nl-NL"/>
          </a:p>
        </p:txBody>
      </p:sp>
    </p:spTree>
    <p:extLst>
      <p:ext uri="{BB962C8B-B14F-4D97-AF65-F5344CB8AC3E}">
        <p14:creationId xmlns:p14="http://schemas.microsoft.com/office/powerpoint/2010/main" val="474562354"/>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4110">
          <p15:clr>
            <a:srgbClr val="FBAE40"/>
          </p15:clr>
        </p15:guide>
        <p15:guide id="3" pos="3840">
          <p15:clr>
            <a:srgbClr val="FBAE40"/>
          </p15:clr>
        </p15:guide>
        <p15:guide id="4" pos="7469">
          <p15:clr>
            <a:srgbClr val="FBAE40"/>
          </p15:clr>
        </p15:guide>
        <p15:guide id="5" pos="21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ind dia">
    <p:spTree>
      <p:nvGrpSpPr>
        <p:cNvPr id="1" name=""/>
        <p:cNvGrpSpPr/>
        <p:nvPr/>
      </p:nvGrpSpPr>
      <p:grpSpPr>
        <a:xfrm>
          <a:off x="0" y="0"/>
          <a:ext cx="0" cy="0"/>
          <a:chOff x="0" y="0"/>
          <a:chExt cx="0" cy="0"/>
        </a:xfrm>
      </p:grpSpPr>
      <p:sp>
        <p:nvSpPr>
          <p:cNvPr id="27" name="Tijdelijke aanduiding voor afbeelding 26">
            <a:extLst>
              <a:ext uri="{FF2B5EF4-FFF2-40B4-BE49-F238E27FC236}">
                <a16:creationId xmlns:a16="http://schemas.microsoft.com/office/drawing/2014/main" id="{F9A7C747-6F7D-46EE-8D9C-1A2AE8032533}"/>
              </a:ext>
            </a:extLst>
          </p:cNvPr>
          <p:cNvSpPr>
            <a:spLocks noGrp="1"/>
          </p:cNvSpPr>
          <p:nvPr>
            <p:ph type="pic" sz="quarter" idx="13" hasCustomPrompt="1"/>
          </p:nvPr>
        </p:nvSpPr>
        <p:spPr>
          <a:xfrm>
            <a:off x="0" y="465535"/>
            <a:ext cx="9144000" cy="4677965"/>
          </a:xfrm>
          <a:custGeom>
            <a:avLst/>
            <a:gdLst>
              <a:gd name="connsiteX0" fmla="*/ 0 w 12192000"/>
              <a:gd name="connsiteY0" fmla="*/ 0 h 6237287"/>
              <a:gd name="connsiteX1" fmla="*/ 9372364 w 12192000"/>
              <a:gd name="connsiteY1" fmla="*/ 0 h 6237287"/>
              <a:gd name="connsiteX2" fmla="*/ 9939337 w 12192000"/>
              <a:gd name="connsiteY2" fmla="*/ 0 h 6237287"/>
              <a:gd name="connsiteX3" fmla="*/ 11209338 w 12192000"/>
              <a:gd name="connsiteY3" fmla="*/ 0 h 6237287"/>
              <a:gd name="connsiteX4" fmla="*/ 11857038 w 12192000"/>
              <a:gd name="connsiteY4" fmla="*/ 0 h 6237287"/>
              <a:gd name="connsiteX5" fmla="*/ 12192000 w 12192000"/>
              <a:gd name="connsiteY5" fmla="*/ 0 h 6237287"/>
              <a:gd name="connsiteX6" fmla="*/ 12192000 w 12192000"/>
              <a:gd name="connsiteY6" fmla="*/ 6237287 h 6237287"/>
              <a:gd name="connsiteX7" fmla="*/ 0 w 12192000"/>
              <a:gd name="connsiteY7" fmla="*/ 6237287 h 623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237287">
                <a:moveTo>
                  <a:pt x="0" y="0"/>
                </a:moveTo>
                <a:lnTo>
                  <a:pt x="9372364" y="0"/>
                </a:lnTo>
                <a:lnTo>
                  <a:pt x="9939337" y="0"/>
                </a:lnTo>
                <a:lnTo>
                  <a:pt x="11209338" y="0"/>
                </a:lnTo>
                <a:lnTo>
                  <a:pt x="11857038" y="0"/>
                </a:lnTo>
                <a:lnTo>
                  <a:pt x="12192000" y="0"/>
                </a:lnTo>
                <a:lnTo>
                  <a:pt x="12192000" y="6237287"/>
                </a:lnTo>
                <a:lnTo>
                  <a:pt x="0" y="6237287"/>
                </a:lnTo>
                <a:close/>
              </a:path>
            </a:pathLst>
          </a:custGeom>
          <a:solidFill>
            <a:schemeClr val="bg1">
              <a:lumMod val="85000"/>
            </a:schemeClr>
          </a:solidFill>
        </p:spPr>
        <p:txBody>
          <a:bodyPr wrap="square" lIns="6804000" rIns="0" bIns="2952000" anchor="ctr" anchorCtr="0">
            <a:noAutofit/>
          </a:bodyPr>
          <a:lstStyle>
            <a:lvl1pPr algn="ctr">
              <a:lnSpc>
                <a:spcPct val="100000"/>
              </a:lnSpc>
              <a:spcBef>
                <a:spcPts val="0"/>
              </a:spcBef>
              <a:defRPr sz="1050">
                <a:solidFill>
                  <a:schemeClr val="tx1">
                    <a:lumMod val="65000"/>
                    <a:lumOff val="35000"/>
                  </a:schemeClr>
                </a:solidFill>
                <a:latin typeface="+mn-lt"/>
              </a:defRPr>
            </a:lvl1pPr>
          </a:lstStyle>
          <a:p>
            <a:r>
              <a:rPr lang="nl-NL"/>
              <a:t>Om beeld te plaatsen in dit automatisch</a:t>
            </a:r>
            <a:br>
              <a:rPr lang="nl-NL"/>
            </a:br>
            <a:r>
              <a:rPr lang="nl-NL"/>
              <a:t>beeldkader, klik op deze tekst en voeg foto in via </a:t>
            </a:r>
            <a:br>
              <a:rPr lang="nl-NL"/>
            </a:br>
            <a:r>
              <a:rPr lang="nl-NL"/>
              <a:t>de Start Tab of klik op icoon. Zie ook instructie dia.</a:t>
            </a:r>
          </a:p>
        </p:txBody>
      </p:sp>
      <p:sp>
        <p:nvSpPr>
          <p:cNvPr id="10" name="Tijdelijke aanduiding voor tekst 24">
            <a:extLst>
              <a:ext uri="{FF2B5EF4-FFF2-40B4-BE49-F238E27FC236}">
                <a16:creationId xmlns:a16="http://schemas.microsoft.com/office/drawing/2014/main" id="{9074411F-8B8B-4573-AD50-8E8E40D05CF5}"/>
              </a:ext>
            </a:extLst>
          </p:cNvPr>
          <p:cNvSpPr>
            <a:spLocks noGrp="1"/>
          </p:cNvSpPr>
          <p:nvPr>
            <p:ph type="body" sz="quarter" idx="15" hasCustomPrompt="1"/>
          </p:nvPr>
        </p:nvSpPr>
        <p:spPr>
          <a:xfrm>
            <a:off x="0" y="2146500"/>
            <a:ext cx="9144000" cy="2997000"/>
          </a:xfrm>
          <a:gradFill>
            <a:gsLst>
              <a:gs pos="0">
                <a:schemeClr val="bg2">
                  <a:alpha val="0"/>
                </a:schemeClr>
              </a:gs>
              <a:gs pos="45000">
                <a:schemeClr val="bg2"/>
              </a:gs>
            </a:gsLst>
            <a:lin ang="5400000" scaled="1"/>
          </a:gradFill>
        </p:spPr>
        <p:txBody>
          <a:bodyPr>
            <a:noAutofit/>
          </a:bodyPr>
          <a:lstStyle>
            <a:lvl1pPr>
              <a:defRPr sz="150">
                <a:noFill/>
              </a:defRPr>
            </a:lvl1pPr>
          </a:lstStyle>
          <a:p>
            <a:pPr lvl="0"/>
            <a:r>
              <a:rPr lang="nl-NL"/>
              <a:t>B</a:t>
            </a:r>
          </a:p>
        </p:txBody>
      </p:sp>
      <p:sp>
        <p:nvSpPr>
          <p:cNvPr id="12" name="Tijdelijke aanduiding voor tekst 24">
            <a:extLst>
              <a:ext uri="{FF2B5EF4-FFF2-40B4-BE49-F238E27FC236}">
                <a16:creationId xmlns:a16="http://schemas.microsoft.com/office/drawing/2014/main" id="{50532666-7FC8-4E72-9CF7-E5C76D985AFA}"/>
              </a:ext>
            </a:extLst>
          </p:cNvPr>
          <p:cNvSpPr>
            <a:spLocks noGrp="1"/>
          </p:cNvSpPr>
          <p:nvPr>
            <p:ph type="body" sz="quarter" idx="16" hasCustomPrompt="1"/>
          </p:nvPr>
        </p:nvSpPr>
        <p:spPr>
          <a:xfrm rot="5400000">
            <a:off x="-1856250" y="1856251"/>
            <a:ext cx="5143500" cy="1431000"/>
          </a:xfrm>
          <a:gradFill>
            <a:gsLst>
              <a:gs pos="0">
                <a:schemeClr val="bg2">
                  <a:alpha val="0"/>
                </a:schemeClr>
              </a:gs>
              <a:gs pos="100000">
                <a:schemeClr val="bg2">
                  <a:alpha val="50000"/>
                </a:schemeClr>
              </a:gs>
            </a:gsLst>
            <a:lin ang="5400000" scaled="1"/>
          </a:gradFill>
        </p:spPr>
        <p:txBody>
          <a:bodyPr>
            <a:noAutofit/>
          </a:bodyPr>
          <a:lstStyle>
            <a:lvl1pPr>
              <a:defRPr sz="150">
                <a:noFill/>
              </a:defRPr>
            </a:lvl1pPr>
          </a:lstStyle>
          <a:p>
            <a:pPr lvl="0"/>
            <a:r>
              <a:rPr lang="nl-NL"/>
              <a:t>B</a:t>
            </a:r>
          </a:p>
        </p:txBody>
      </p:sp>
      <p:sp>
        <p:nvSpPr>
          <p:cNvPr id="13" name="Tijdelijke aanduiding voor tekst 24">
            <a:extLst>
              <a:ext uri="{FF2B5EF4-FFF2-40B4-BE49-F238E27FC236}">
                <a16:creationId xmlns:a16="http://schemas.microsoft.com/office/drawing/2014/main" id="{307BF826-367F-4E12-95AF-B02799F2BC4F}"/>
              </a:ext>
            </a:extLst>
          </p:cNvPr>
          <p:cNvSpPr>
            <a:spLocks noGrp="1"/>
          </p:cNvSpPr>
          <p:nvPr>
            <p:ph type="body" sz="quarter" idx="17" hasCustomPrompt="1"/>
          </p:nvPr>
        </p:nvSpPr>
        <p:spPr>
          <a:xfrm>
            <a:off x="0" y="465535"/>
            <a:ext cx="9144000" cy="783000"/>
          </a:xfrm>
          <a:gradFill flip="none" rotWithShape="1">
            <a:gsLst>
              <a:gs pos="20000">
                <a:schemeClr val="tx2">
                  <a:alpha val="0"/>
                </a:schemeClr>
              </a:gs>
              <a:gs pos="100000">
                <a:schemeClr val="tx2">
                  <a:alpha val="50000"/>
                </a:schemeClr>
              </a:gs>
            </a:gsLst>
            <a:lin ang="16200000" scaled="1"/>
            <a:tileRect/>
          </a:gradFill>
        </p:spPr>
        <p:txBody>
          <a:bodyPr>
            <a:noAutofit/>
          </a:bodyPr>
          <a:lstStyle>
            <a:lvl1pPr>
              <a:defRPr sz="150">
                <a:noFill/>
              </a:defRPr>
            </a:lvl1pPr>
          </a:lstStyle>
          <a:p>
            <a:pPr lvl="0"/>
            <a:r>
              <a:rPr lang="nl-NL"/>
              <a:t>B</a:t>
            </a:r>
          </a:p>
        </p:txBody>
      </p:sp>
      <p:sp>
        <p:nvSpPr>
          <p:cNvPr id="2" name="Titel 1">
            <a:extLst>
              <a:ext uri="{FF2B5EF4-FFF2-40B4-BE49-F238E27FC236}">
                <a16:creationId xmlns:a16="http://schemas.microsoft.com/office/drawing/2014/main" id="{A7F182D5-A045-4BA2-A50F-CC8F33A01B2B}"/>
              </a:ext>
            </a:extLst>
          </p:cNvPr>
          <p:cNvSpPr>
            <a:spLocks noGrp="1"/>
          </p:cNvSpPr>
          <p:nvPr>
            <p:ph type="ctrTitle"/>
          </p:nvPr>
        </p:nvSpPr>
        <p:spPr>
          <a:xfrm>
            <a:off x="251223" y="2340949"/>
            <a:ext cx="5076862" cy="950357"/>
          </a:xfrm>
        </p:spPr>
        <p:txBody>
          <a:bodyPr wrap="square" anchor="t" anchorCtr="0">
            <a:spAutoFit/>
          </a:bodyPr>
          <a:lstStyle>
            <a:lvl1pPr algn="l">
              <a:lnSpc>
                <a:spcPct val="82000"/>
              </a:lnSpc>
              <a:defRPr sz="3750">
                <a:solidFill>
                  <a:schemeClr val="bg1"/>
                </a:solidFill>
              </a:defRPr>
            </a:lvl1pPr>
          </a:lstStyle>
          <a:p>
            <a:r>
              <a:rPr lang="nl-NL"/>
              <a:t>Klik om de stijl te bewerken</a:t>
            </a:r>
          </a:p>
        </p:txBody>
      </p:sp>
      <p:sp>
        <p:nvSpPr>
          <p:cNvPr id="25" name="Tijdelijke aanduiding voor tekst 24">
            <a:extLst>
              <a:ext uri="{FF2B5EF4-FFF2-40B4-BE49-F238E27FC236}">
                <a16:creationId xmlns:a16="http://schemas.microsoft.com/office/drawing/2014/main" id="{2FE736E6-7C99-4471-B227-D9B009929F3C}"/>
              </a:ext>
            </a:extLst>
          </p:cNvPr>
          <p:cNvSpPr>
            <a:spLocks noGrp="1"/>
          </p:cNvSpPr>
          <p:nvPr>
            <p:ph type="body" sz="quarter" idx="14" hasCustomPrompt="1"/>
          </p:nvPr>
        </p:nvSpPr>
        <p:spPr>
          <a:xfrm>
            <a:off x="7454317" y="2456350"/>
            <a:ext cx="952501" cy="952493"/>
          </a:xfrm>
          <a:blipFill>
            <a:blip r:embed="rId2"/>
            <a:stretch>
              <a:fillRect/>
            </a:stretch>
          </a:blipFill>
        </p:spPr>
        <p:txBody>
          <a:bodyPr>
            <a:noAutofit/>
          </a:bodyPr>
          <a:lstStyle>
            <a:lvl1pPr>
              <a:defRPr sz="150">
                <a:noFill/>
              </a:defRPr>
            </a:lvl1pPr>
          </a:lstStyle>
          <a:p>
            <a:pPr lvl="0"/>
            <a:r>
              <a:rPr lang="nl-NL"/>
              <a:t>B</a:t>
            </a:r>
          </a:p>
        </p:txBody>
      </p:sp>
      <p:sp>
        <p:nvSpPr>
          <p:cNvPr id="34" name="Rectangle">
            <a:extLst>
              <a:ext uri="{FF2B5EF4-FFF2-40B4-BE49-F238E27FC236}">
                <a16:creationId xmlns:a16="http://schemas.microsoft.com/office/drawing/2014/main" id="{E65ACD2E-6DEF-4251-8F4A-320980A5EE21}"/>
              </a:ext>
            </a:extLst>
          </p:cNvPr>
          <p:cNvSpPr/>
          <p:nvPr userDrawn="1"/>
        </p:nvSpPr>
        <p:spPr>
          <a:xfrm>
            <a:off x="4572000" y="0"/>
            <a:ext cx="4572000" cy="465504"/>
          </a:xfrm>
          <a:prstGeom prst="rect">
            <a:avLst/>
          </a:prstGeom>
          <a:solidFill>
            <a:srgbClr val="180032">
              <a:alpha val="9000"/>
            </a:srgbClr>
          </a:solidFill>
          <a:ln w="3175">
            <a:miter lim="400000"/>
          </a:ln>
        </p:spPr>
        <p:txBody>
          <a:bodyPr lIns="14288" tIns="14288" rIns="14288" bIns="14288" anchor="ctr"/>
          <a:lstStyle/>
          <a:p>
            <a:pPr algn="ctr" defTabSz="219075">
              <a:defRPr sz="3800">
                <a:solidFill>
                  <a:srgbClr val="180032"/>
                </a:solidFill>
                <a:effectLst>
                  <a:outerShdw blurRad="38100" dist="12700" dir="5400000" rotWithShape="0">
                    <a:srgbClr val="000000">
                      <a:alpha val="50000"/>
                    </a:srgbClr>
                  </a:outerShdw>
                </a:effectLst>
              </a:defRPr>
            </a:pPr>
            <a:endParaRPr sz="1425"/>
          </a:p>
        </p:txBody>
      </p:sp>
      <p:sp>
        <p:nvSpPr>
          <p:cNvPr id="11" name="Rectangle">
            <a:extLst>
              <a:ext uri="{FF2B5EF4-FFF2-40B4-BE49-F238E27FC236}">
                <a16:creationId xmlns:a16="http://schemas.microsoft.com/office/drawing/2014/main" id="{EA819F81-CFDF-404E-9679-746BF93C097B}"/>
              </a:ext>
            </a:extLst>
          </p:cNvPr>
          <p:cNvSpPr/>
          <p:nvPr userDrawn="1"/>
        </p:nvSpPr>
        <p:spPr>
          <a:xfrm>
            <a:off x="4572000" y="0"/>
            <a:ext cx="4572000" cy="465504"/>
          </a:xfrm>
          <a:prstGeom prst="rect">
            <a:avLst/>
          </a:prstGeom>
          <a:solidFill>
            <a:srgbClr val="D7D3DD"/>
          </a:solidFill>
          <a:ln w="3175">
            <a:miter lim="400000"/>
          </a:ln>
        </p:spPr>
        <p:txBody>
          <a:bodyPr lIns="14288" tIns="14288" rIns="14288" bIns="14288" anchor="ctr"/>
          <a:lstStyle/>
          <a:p>
            <a:pPr algn="ctr" defTabSz="219075">
              <a:defRPr sz="3800">
                <a:solidFill>
                  <a:srgbClr val="180032"/>
                </a:solidFill>
                <a:effectLst>
                  <a:outerShdw blurRad="38100" dist="12700" dir="5400000" rotWithShape="0">
                    <a:srgbClr val="000000">
                      <a:alpha val="50000"/>
                    </a:srgbClr>
                  </a:outerShdw>
                </a:effectLst>
              </a:defRPr>
            </a:pPr>
            <a:endParaRPr sz="1425"/>
          </a:p>
        </p:txBody>
      </p:sp>
    </p:spTree>
    <p:extLst>
      <p:ext uri="{BB962C8B-B14F-4D97-AF65-F5344CB8AC3E}">
        <p14:creationId xmlns:p14="http://schemas.microsoft.com/office/powerpoint/2010/main" val="2635565436"/>
      </p:ext>
    </p:extLst>
  </p:cSld>
  <p:clrMapOvr>
    <a:masterClrMapping/>
  </p:clrMapOvr>
  <p:extLst>
    <p:ext uri="{DCECCB84-F9BA-43D5-87BE-67443E8EF086}">
      <p15:sldGuideLst xmlns:p15="http://schemas.microsoft.com/office/powerpoint/2012/main">
        <p15:guide id="1" pos="3840">
          <p15:clr>
            <a:srgbClr val="FBAE40"/>
          </p15:clr>
        </p15:guide>
        <p15:guide id="2" pos="211">
          <p15:clr>
            <a:srgbClr val="FBAE40"/>
          </p15:clr>
        </p15:guide>
        <p15:guide id="3" pos="7469">
          <p15:clr>
            <a:srgbClr val="FBAE40"/>
          </p15:clr>
        </p15:guide>
        <p15:guide id="4" orient="horz" pos="391">
          <p15:clr>
            <a:srgbClr val="FBAE40"/>
          </p15:clr>
        </p15:guide>
        <p15:guide id="5" orient="horz" pos="411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729A1330-D170-409C-8C2F-ADB327900B4C}"/>
              </a:ext>
            </a:extLst>
          </p:cNvPr>
          <p:cNvSpPr>
            <a:spLocks noGrp="1"/>
          </p:cNvSpPr>
          <p:nvPr>
            <p:ph type="ftr" sz="quarter" idx="11"/>
          </p:nvPr>
        </p:nvSpPr>
        <p:spPr/>
        <p:txBody>
          <a:bodyPr/>
          <a:lstStyle/>
          <a:p>
            <a:r>
              <a:rPr lang="nl-NL"/>
              <a:t>Titel presentatie - Naam presentator, datum</a:t>
            </a:r>
          </a:p>
        </p:txBody>
      </p:sp>
      <p:sp>
        <p:nvSpPr>
          <p:cNvPr id="4" name="Tijdelijke aanduiding voor dianummer 3">
            <a:extLst>
              <a:ext uri="{FF2B5EF4-FFF2-40B4-BE49-F238E27FC236}">
                <a16:creationId xmlns:a16="http://schemas.microsoft.com/office/drawing/2014/main" id="{307235AF-DE75-4473-8896-4B4A45641874}"/>
              </a:ext>
            </a:extLst>
          </p:cNvPr>
          <p:cNvSpPr>
            <a:spLocks noGrp="1"/>
          </p:cNvSpPr>
          <p:nvPr>
            <p:ph type="sldNum" sz="quarter" idx="12"/>
          </p:nvPr>
        </p:nvSpPr>
        <p:spPr/>
        <p:txBody>
          <a:bodyPr/>
          <a:lstStyle/>
          <a:p>
            <a:fld id="{D00A64DC-F9FF-4253-851C-EBD53893C199}" type="slidenum">
              <a:rPr lang="nl-NL" smtClean="0"/>
              <a:t>‹nr.›</a:t>
            </a:fld>
            <a:endParaRPr lang="nl-NL"/>
          </a:p>
        </p:txBody>
      </p:sp>
    </p:spTree>
    <p:extLst>
      <p:ext uri="{BB962C8B-B14F-4D97-AF65-F5344CB8AC3E}">
        <p14:creationId xmlns:p14="http://schemas.microsoft.com/office/powerpoint/2010/main" val="2779219702"/>
      </p:ext>
    </p:extLst>
  </p:cSld>
  <p:clrMapOvr>
    <a:masterClrMapping/>
  </p:clrMapOvr>
  <p:extLst>
    <p:ext uri="{DCECCB84-F9BA-43D5-87BE-67443E8EF086}">
      <p15:sldGuideLst xmlns:p15="http://schemas.microsoft.com/office/powerpoint/2012/main">
        <p15:guide id="1" pos="3840">
          <p15:clr>
            <a:srgbClr val="FBAE40"/>
          </p15:clr>
        </p15:guide>
        <p15:guide id="2" orient="horz" pos="595">
          <p15:clr>
            <a:srgbClr val="FBAE40"/>
          </p15:clr>
        </p15:guide>
        <p15:guide id="3" pos="7469">
          <p15:clr>
            <a:srgbClr val="FBAE40"/>
          </p15:clr>
        </p15:guide>
        <p15:guide id="4" pos="211">
          <p15:clr>
            <a:srgbClr val="FBAE40"/>
          </p15:clr>
        </p15:guide>
        <p15:guide id="5" orient="horz" pos="4110">
          <p15:clr>
            <a:srgbClr val="FBAE40"/>
          </p15:clr>
        </p15:guide>
        <p15:guide id="6" orient="horz" pos="1162">
          <p15:clr>
            <a:srgbClr val="9FCC3B"/>
          </p15:clr>
        </p15:guide>
        <p15:guide id="7" pos="3636">
          <p15:clr>
            <a:srgbClr val="FBAE40"/>
          </p15:clr>
        </p15:guide>
        <p15:guide id="8" pos="40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eldia Rood Zwart">
  <p:cSld name="Titeldia Rood Zwart">
    <p:bg>
      <p:bgPr>
        <a:solidFill>
          <a:schemeClr val="dk2"/>
        </a:solidFill>
        <a:effectLst/>
      </p:bgPr>
    </p:bg>
    <p:spTree>
      <p:nvGrpSpPr>
        <p:cNvPr id="1" name="Shape 263"/>
        <p:cNvGrpSpPr/>
        <p:nvPr/>
      </p:nvGrpSpPr>
      <p:grpSpPr>
        <a:xfrm>
          <a:off x="0" y="0"/>
          <a:ext cx="0" cy="0"/>
          <a:chOff x="0" y="0"/>
          <a:chExt cx="0" cy="0"/>
        </a:xfrm>
      </p:grpSpPr>
      <p:sp>
        <p:nvSpPr>
          <p:cNvPr id="264" name="Google Shape;264;p28"/>
          <p:cNvSpPr/>
          <p:nvPr/>
        </p:nvSpPr>
        <p:spPr>
          <a:xfrm>
            <a:off x="0" y="0"/>
            <a:ext cx="9144000" cy="465504"/>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65" name="Google Shape;265;p28"/>
          <p:cNvSpPr/>
          <p:nvPr/>
        </p:nvSpPr>
        <p:spPr>
          <a:xfrm>
            <a:off x="4572000" y="0"/>
            <a:ext cx="4572000" cy="465504"/>
          </a:xfrm>
          <a:prstGeom prst="rect">
            <a:avLst/>
          </a:prstGeom>
          <a:solidFill>
            <a:srgbClr val="180032">
              <a:alpha val="8627"/>
            </a:srgbClr>
          </a:soli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grpSp>
        <p:nvGrpSpPr>
          <p:cNvPr id="266" name="Google Shape;266;p28"/>
          <p:cNvGrpSpPr/>
          <p:nvPr/>
        </p:nvGrpSpPr>
        <p:grpSpPr>
          <a:xfrm>
            <a:off x="0" y="0"/>
            <a:ext cx="9144000" cy="5143500"/>
            <a:chOff x="0" y="0"/>
            <a:chExt cx="12192000" cy="6858000"/>
          </a:xfrm>
        </p:grpSpPr>
        <p:sp>
          <p:nvSpPr>
            <p:cNvPr id="267" name="Google Shape;267;p28"/>
            <p:cNvSpPr/>
            <p:nvPr/>
          </p:nvSpPr>
          <p:spPr>
            <a:xfrm>
              <a:off x="0" y="2862000"/>
              <a:ext cx="12192000" cy="3996000"/>
            </a:xfrm>
            <a:prstGeom prst="rect">
              <a:avLst/>
            </a:prstGeom>
            <a:gradFill>
              <a:gsLst>
                <a:gs pos="0">
                  <a:srgbClr val="F50019">
                    <a:alpha val="0"/>
                  </a:srgbClr>
                </a:gs>
                <a:gs pos="45000">
                  <a:schemeClr val="lt2"/>
                </a:gs>
                <a:gs pos="100000">
                  <a:schemeClr val="lt2"/>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68" name="Google Shape;268;p28"/>
            <p:cNvSpPr/>
            <p:nvPr/>
          </p:nvSpPr>
          <p:spPr>
            <a:xfrm rot="5400000" flipH="1">
              <a:off x="-2475000" y="2475000"/>
              <a:ext cx="6858000" cy="1908000"/>
            </a:xfrm>
            <a:prstGeom prst="rect">
              <a:avLst/>
            </a:prstGeom>
            <a:gradFill>
              <a:gsLst>
                <a:gs pos="0">
                  <a:srgbClr val="F50019">
                    <a:alpha val="0"/>
                  </a:srgbClr>
                </a:gs>
                <a:gs pos="100000">
                  <a:srgbClr val="F50019">
                    <a:alpha val="49803"/>
                  </a:srgbClr>
                </a:gs>
              </a:gsLst>
              <a:lin ang="5400000" scaled="0"/>
            </a:gra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rgbClr val="FFD400"/>
                </a:solidFill>
                <a:latin typeface="Arial"/>
                <a:ea typeface="Arial"/>
                <a:cs typeface="Arial"/>
                <a:sym typeface="Arial"/>
              </a:endParaRPr>
            </a:p>
          </p:txBody>
        </p:sp>
        <p:sp>
          <p:nvSpPr>
            <p:cNvPr id="269" name="Google Shape;269;p28"/>
            <p:cNvSpPr/>
            <p:nvPr/>
          </p:nvSpPr>
          <p:spPr>
            <a:xfrm>
              <a:off x="0" y="623132"/>
              <a:ext cx="12192000" cy="1044000"/>
            </a:xfrm>
            <a:prstGeom prst="rect">
              <a:avLst/>
            </a:prstGeom>
            <a:gradFill>
              <a:gsLst>
                <a:gs pos="0">
                  <a:srgbClr val="180032">
                    <a:alpha val="49803"/>
                  </a:srgbClr>
                </a:gs>
                <a:gs pos="80000">
                  <a:srgbClr val="180032">
                    <a:alpha val="0"/>
                  </a:srgbClr>
                </a:gs>
                <a:gs pos="100000">
                  <a:srgbClr val="180032">
                    <a:alpha val="0"/>
                  </a:srgbClr>
                </a:gs>
              </a:gsLst>
              <a:lin ang="5400000" scaled="0"/>
            </a:gra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rgbClr val="180032"/>
                </a:solidFill>
                <a:latin typeface="Arial"/>
                <a:ea typeface="Arial"/>
                <a:cs typeface="Arial"/>
                <a:sym typeface="Arial"/>
              </a:endParaRPr>
            </a:p>
          </p:txBody>
        </p:sp>
      </p:grpSp>
      <p:sp>
        <p:nvSpPr>
          <p:cNvPr id="270" name="Google Shape;270;p28"/>
          <p:cNvSpPr txBox="1">
            <a:spLocks noGrp="1"/>
          </p:cNvSpPr>
          <p:nvPr>
            <p:ph type="ctrTitle"/>
          </p:nvPr>
        </p:nvSpPr>
        <p:spPr>
          <a:xfrm>
            <a:off x="251222" y="1414193"/>
            <a:ext cx="5076862" cy="950357"/>
          </a:xfrm>
          <a:prstGeom prst="rect">
            <a:avLst/>
          </a:prstGeom>
          <a:noFill/>
          <a:ln>
            <a:noFill/>
          </a:ln>
        </p:spPr>
        <p:txBody>
          <a:bodyPr spcFirstLastPara="1" wrap="square" lIns="0" tIns="0" rIns="0" bIns="0" anchor="t" anchorCtr="0">
            <a:spAutoFit/>
          </a:bodyPr>
          <a:lstStyle>
            <a:lvl1pPr lvl="0" algn="l">
              <a:lnSpc>
                <a:spcPct val="82000"/>
              </a:lnSpc>
              <a:spcBef>
                <a:spcPts val="0"/>
              </a:spcBef>
              <a:spcAft>
                <a:spcPts val="0"/>
              </a:spcAft>
              <a:buClr>
                <a:schemeClr val="lt1"/>
              </a:buClr>
              <a:buSzPts val="3800"/>
              <a:buFont typeface="Arial"/>
              <a:buNone/>
              <a:defRPr sz="38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1" name="Google Shape;271;p28"/>
          <p:cNvSpPr txBox="1">
            <a:spLocks noGrp="1"/>
          </p:cNvSpPr>
          <p:nvPr>
            <p:ph type="subTitle" idx="1"/>
          </p:nvPr>
        </p:nvSpPr>
        <p:spPr>
          <a:xfrm>
            <a:off x="5571111" y="3291306"/>
            <a:ext cx="2835893" cy="415499"/>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1500"/>
              <a:buNone/>
              <a:defRPr sz="1500">
                <a:solidFill>
                  <a:schemeClr val="lt1"/>
                </a:solidFill>
              </a:defRPr>
            </a:lvl1pPr>
            <a:lvl2pPr lvl="1" algn="ctr">
              <a:lnSpc>
                <a:spcPct val="95000"/>
              </a:lnSpc>
              <a:spcBef>
                <a:spcPts val="500"/>
              </a:spcBef>
              <a:spcAft>
                <a:spcPts val="0"/>
              </a:spcAft>
              <a:buClr>
                <a:schemeClr val="dk2"/>
              </a:buClr>
              <a:buSzPts val="1500"/>
              <a:buNone/>
              <a:defRPr sz="1500"/>
            </a:lvl2pPr>
            <a:lvl3pPr lvl="2" algn="ctr">
              <a:lnSpc>
                <a:spcPct val="95000"/>
              </a:lnSpc>
              <a:spcBef>
                <a:spcPts val="500"/>
              </a:spcBef>
              <a:spcAft>
                <a:spcPts val="0"/>
              </a:spcAft>
              <a:buClr>
                <a:schemeClr val="dk2"/>
              </a:buClr>
              <a:buSzPts val="1400"/>
              <a:buNone/>
              <a:defRPr sz="1400"/>
            </a:lvl3pPr>
            <a:lvl4pPr lvl="3" algn="ctr">
              <a:lnSpc>
                <a:spcPct val="95000"/>
              </a:lnSpc>
              <a:spcBef>
                <a:spcPts val="500"/>
              </a:spcBef>
              <a:spcAft>
                <a:spcPts val="0"/>
              </a:spcAft>
              <a:buClr>
                <a:schemeClr val="dk2"/>
              </a:buClr>
              <a:buSzPts val="1200"/>
              <a:buNone/>
              <a:defRPr sz="1200"/>
            </a:lvl4pPr>
            <a:lvl5pPr lvl="4" algn="ctr">
              <a:lnSpc>
                <a:spcPct val="95000"/>
              </a:lnSpc>
              <a:spcBef>
                <a:spcPts val="5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272" name="Google Shape;272;p28"/>
          <p:cNvPicPr preferRelativeResize="0"/>
          <p:nvPr/>
        </p:nvPicPr>
        <p:blipFill rotWithShape="1">
          <a:blip r:embed="rId2">
            <a:alphaModFix/>
          </a:blip>
          <a:srcRect/>
          <a:stretch/>
        </p:blipFill>
        <p:spPr>
          <a:xfrm>
            <a:off x="7454316" y="126950"/>
            <a:ext cx="952501" cy="1303127"/>
          </a:xfrm>
          <a:prstGeom prst="rect">
            <a:avLst/>
          </a:prstGeom>
          <a:noFill/>
          <a:ln>
            <a:noFill/>
          </a:ln>
        </p:spPr>
      </p:pic>
    </p:spTree>
  </p:cSld>
  <p:clrMapOvr>
    <a:masterClrMapping/>
  </p:clrMapOvr>
  <p:extLst>
    <p:ext uri="{DCECCB84-F9BA-43D5-87BE-67443E8EF086}">
      <p15:sldGuideLst xmlns:p15="http://schemas.microsoft.com/office/powerpoint/2012/main">
        <p15:guide id="1" pos="158">
          <p15:clr>
            <a:srgbClr val="FBAE40"/>
          </p15:clr>
        </p15:guide>
        <p15:guide id="2" pos="3356">
          <p15:clr>
            <a:srgbClr val="FBAE40"/>
          </p15:clr>
        </p15:guide>
        <p15:guide id="3" pos="3509">
          <p15:clr>
            <a:srgbClr val="FBAE40"/>
          </p15:clr>
        </p15:guide>
        <p15:guide id="4" pos="52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eldia - Vragen Wit Bl">
  <p:cSld name="Titeldia - Vragen Wit Bl">
    <p:spTree>
      <p:nvGrpSpPr>
        <p:cNvPr id="1" name="Shape 273"/>
        <p:cNvGrpSpPr/>
        <p:nvPr/>
      </p:nvGrpSpPr>
      <p:grpSpPr>
        <a:xfrm>
          <a:off x="0" y="0"/>
          <a:ext cx="0" cy="0"/>
          <a:chOff x="0" y="0"/>
          <a:chExt cx="0" cy="0"/>
        </a:xfrm>
      </p:grpSpPr>
      <p:sp>
        <p:nvSpPr>
          <p:cNvPr id="274" name="Google Shape;274;p29"/>
          <p:cNvSpPr>
            <a:spLocks noGrp="1"/>
          </p:cNvSpPr>
          <p:nvPr>
            <p:ph type="pic" idx="2"/>
          </p:nvPr>
        </p:nvSpPr>
        <p:spPr>
          <a:xfrm>
            <a:off x="0" y="465535"/>
            <a:ext cx="9144000" cy="4677965"/>
          </a:xfrm>
          <a:prstGeom prst="rect">
            <a:avLst/>
          </a:prstGeom>
          <a:solidFill>
            <a:srgbClr val="D8D8D8"/>
          </a:solidFill>
          <a:ln>
            <a:noFill/>
          </a:ln>
        </p:spPr>
      </p:sp>
      <p:sp>
        <p:nvSpPr>
          <p:cNvPr id="275" name="Google Shape;275;p29"/>
          <p:cNvSpPr txBox="1">
            <a:spLocks noGrp="1"/>
          </p:cNvSpPr>
          <p:nvPr>
            <p:ph type="body" idx="1"/>
          </p:nvPr>
        </p:nvSpPr>
        <p:spPr>
          <a:xfrm>
            <a:off x="0" y="2146500"/>
            <a:ext cx="9144000" cy="2997000"/>
          </a:xfrm>
          <a:prstGeom prst="rect">
            <a:avLst/>
          </a:prstGeom>
          <a:gradFill>
            <a:gsLst>
              <a:gs pos="0">
                <a:srgbClr val="F50019">
                  <a:alpha val="0"/>
                </a:srgbClr>
              </a:gs>
              <a:gs pos="45000">
                <a:schemeClr val="lt2"/>
              </a:gs>
              <a:gs pos="100000">
                <a:schemeClr val="lt2"/>
              </a:gs>
            </a:gsLst>
            <a:lin ang="54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6" name="Google Shape;276;p29"/>
          <p:cNvSpPr txBox="1">
            <a:spLocks noGrp="1"/>
          </p:cNvSpPr>
          <p:nvPr>
            <p:ph type="body" idx="3"/>
          </p:nvPr>
        </p:nvSpPr>
        <p:spPr>
          <a:xfrm rot="5400000">
            <a:off x="-1856250" y="1856251"/>
            <a:ext cx="5143500" cy="1431000"/>
          </a:xfrm>
          <a:prstGeom prst="rect">
            <a:avLst/>
          </a:prstGeom>
          <a:gradFill>
            <a:gsLst>
              <a:gs pos="0">
                <a:srgbClr val="F50019">
                  <a:alpha val="0"/>
                </a:srgbClr>
              </a:gs>
              <a:gs pos="100000">
                <a:srgbClr val="F50019">
                  <a:alpha val="49803"/>
                </a:srgbClr>
              </a:gs>
            </a:gsLst>
            <a:lin ang="54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7" name="Google Shape;277;p29"/>
          <p:cNvSpPr txBox="1">
            <a:spLocks noGrp="1"/>
          </p:cNvSpPr>
          <p:nvPr>
            <p:ph type="body" idx="4"/>
          </p:nvPr>
        </p:nvSpPr>
        <p:spPr>
          <a:xfrm>
            <a:off x="0" y="465535"/>
            <a:ext cx="9144000" cy="783000"/>
          </a:xfrm>
          <a:prstGeom prst="rect">
            <a:avLst/>
          </a:prstGeom>
          <a:gradFill>
            <a:gsLst>
              <a:gs pos="0">
                <a:srgbClr val="180032">
                  <a:alpha val="0"/>
                </a:srgbClr>
              </a:gs>
              <a:gs pos="20000">
                <a:srgbClr val="180032">
                  <a:alpha val="0"/>
                </a:srgbClr>
              </a:gs>
              <a:gs pos="100000">
                <a:srgbClr val="180032">
                  <a:alpha val="49803"/>
                </a:srgbClr>
              </a:gs>
            </a:gsLst>
            <a:lin ang="162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8" name="Google Shape;278;p29"/>
          <p:cNvSpPr/>
          <p:nvPr/>
        </p:nvSpPr>
        <p:spPr>
          <a:xfrm>
            <a:off x="4572000" y="0"/>
            <a:ext cx="4572000" cy="465504"/>
          </a:xfrm>
          <a:prstGeom prst="rect">
            <a:avLst/>
          </a:prstGeom>
          <a:solidFill>
            <a:srgbClr val="180032">
              <a:alpha val="8627"/>
            </a:srgbClr>
          </a:soli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279" name="Google Shape;279;p29"/>
          <p:cNvSpPr txBox="1">
            <a:spLocks noGrp="1"/>
          </p:cNvSpPr>
          <p:nvPr>
            <p:ph type="ctrTitle"/>
          </p:nvPr>
        </p:nvSpPr>
        <p:spPr>
          <a:xfrm>
            <a:off x="251222" y="1071985"/>
            <a:ext cx="5076862" cy="1758270"/>
          </a:xfrm>
          <a:prstGeom prst="rect">
            <a:avLst/>
          </a:prstGeom>
          <a:noFill/>
          <a:ln>
            <a:noFill/>
          </a:ln>
        </p:spPr>
        <p:txBody>
          <a:bodyPr spcFirstLastPara="1" wrap="square" lIns="0" tIns="0" rIns="0" bIns="0" anchor="t" anchorCtr="0">
            <a:spAutoFit/>
          </a:bodyPr>
          <a:lstStyle>
            <a:lvl1pPr lvl="0" algn="l">
              <a:lnSpc>
                <a:spcPct val="163000"/>
              </a:lnSpc>
              <a:spcBef>
                <a:spcPts val="0"/>
              </a:spcBef>
              <a:spcAft>
                <a:spcPts val="0"/>
              </a:spcAft>
              <a:buClr>
                <a:schemeClr val="lt1"/>
              </a:buClr>
              <a:buSzPts val="3800"/>
              <a:buFont typeface="Arial"/>
              <a:buNone/>
              <a:defRPr sz="38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0" name="Google Shape;280;p29"/>
          <p:cNvSpPr txBox="1">
            <a:spLocks noGrp="1"/>
          </p:cNvSpPr>
          <p:nvPr>
            <p:ph type="subTitle" idx="5"/>
          </p:nvPr>
        </p:nvSpPr>
        <p:spPr>
          <a:xfrm>
            <a:off x="1068875" y="1485000"/>
            <a:ext cx="4251876" cy="1719942"/>
          </a:xfrm>
          <a:prstGeom prst="rect">
            <a:avLst/>
          </a:prstGeom>
          <a:noFill/>
          <a:ln>
            <a:noFill/>
          </a:ln>
        </p:spPr>
        <p:txBody>
          <a:bodyPr spcFirstLastPara="1" wrap="square" lIns="0" tIns="0" rIns="0" bIns="0" anchor="t" anchorCtr="0">
            <a:spAutoFit/>
          </a:bodyPr>
          <a:lstStyle>
            <a:lvl1pPr lvl="0" algn="l">
              <a:lnSpc>
                <a:spcPct val="254000"/>
              </a:lnSpc>
              <a:spcBef>
                <a:spcPts val="0"/>
              </a:spcBef>
              <a:spcAft>
                <a:spcPts val="0"/>
              </a:spcAft>
              <a:buClr>
                <a:schemeClr val="accent3"/>
              </a:buClr>
              <a:buSzPts val="2400"/>
              <a:buNone/>
              <a:defRPr sz="2400">
                <a:solidFill>
                  <a:schemeClr val="accent3"/>
                </a:solidFill>
                <a:latin typeface="Arial"/>
                <a:ea typeface="Arial"/>
                <a:cs typeface="Arial"/>
                <a:sym typeface="Arial"/>
              </a:defRPr>
            </a:lvl1pPr>
            <a:lvl2pPr lvl="1" algn="ctr">
              <a:lnSpc>
                <a:spcPct val="95000"/>
              </a:lnSpc>
              <a:spcBef>
                <a:spcPts val="500"/>
              </a:spcBef>
              <a:spcAft>
                <a:spcPts val="0"/>
              </a:spcAft>
              <a:buClr>
                <a:schemeClr val="dk2"/>
              </a:buClr>
              <a:buSzPts val="1500"/>
              <a:buNone/>
              <a:defRPr sz="1500"/>
            </a:lvl2pPr>
            <a:lvl3pPr lvl="2" algn="ctr">
              <a:lnSpc>
                <a:spcPct val="95000"/>
              </a:lnSpc>
              <a:spcBef>
                <a:spcPts val="500"/>
              </a:spcBef>
              <a:spcAft>
                <a:spcPts val="0"/>
              </a:spcAft>
              <a:buClr>
                <a:schemeClr val="dk2"/>
              </a:buClr>
              <a:buSzPts val="1400"/>
              <a:buNone/>
              <a:defRPr sz="1400"/>
            </a:lvl3pPr>
            <a:lvl4pPr lvl="3" algn="ctr">
              <a:lnSpc>
                <a:spcPct val="95000"/>
              </a:lnSpc>
              <a:spcBef>
                <a:spcPts val="500"/>
              </a:spcBef>
              <a:spcAft>
                <a:spcPts val="0"/>
              </a:spcAft>
              <a:buClr>
                <a:schemeClr val="dk2"/>
              </a:buClr>
              <a:buSzPts val="1200"/>
              <a:buNone/>
              <a:defRPr sz="1200"/>
            </a:lvl4pPr>
            <a:lvl5pPr lvl="4" algn="ctr">
              <a:lnSpc>
                <a:spcPct val="95000"/>
              </a:lnSpc>
              <a:spcBef>
                <a:spcPts val="5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81" name="Google Shape;281;p29"/>
          <p:cNvSpPr txBox="1">
            <a:spLocks noGrp="1"/>
          </p:cNvSpPr>
          <p:nvPr>
            <p:ph type="body" idx="6"/>
          </p:nvPr>
        </p:nvSpPr>
        <p:spPr>
          <a:xfrm>
            <a:off x="7454317" y="126949"/>
            <a:ext cx="952501" cy="1303532"/>
          </a:xfrm>
          <a:prstGeom prst="rect">
            <a:avLst/>
          </a:prstGeom>
          <a:blipFill rotWithShape="1">
            <a:blip r:embed="rId2">
              <a:alphaModFix/>
            </a:blip>
            <a:stretch>
              <a:fillRect t="566" b="-5534"/>
            </a:stretch>
          </a:blip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158">
          <p15:clr>
            <a:srgbClr val="FBAE40"/>
          </p15:clr>
        </p15:guide>
        <p15:guide id="2" pos="3356">
          <p15:clr>
            <a:srgbClr val="FBAE40"/>
          </p15:clr>
        </p15:guide>
        <p15:guide id="3" pos="3509">
          <p15:clr>
            <a:srgbClr val="FBAE40"/>
          </p15:clr>
        </p15:guide>
        <p15:guide id="4" pos="52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eldia - Vragen Zwart Gr">
  <p:cSld name="Titeldia - Vragen Zwart Gr">
    <p:spTree>
      <p:nvGrpSpPr>
        <p:cNvPr id="1" name="Shape 282"/>
        <p:cNvGrpSpPr/>
        <p:nvPr/>
      </p:nvGrpSpPr>
      <p:grpSpPr>
        <a:xfrm>
          <a:off x="0" y="0"/>
          <a:ext cx="0" cy="0"/>
          <a:chOff x="0" y="0"/>
          <a:chExt cx="0" cy="0"/>
        </a:xfrm>
      </p:grpSpPr>
      <p:sp>
        <p:nvSpPr>
          <p:cNvPr id="283" name="Google Shape;283;p30"/>
          <p:cNvSpPr>
            <a:spLocks noGrp="1"/>
          </p:cNvSpPr>
          <p:nvPr>
            <p:ph type="pic" idx="2"/>
          </p:nvPr>
        </p:nvSpPr>
        <p:spPr>
          <a:xfrm>
            <a:off x="0" y="465535"/>
            <a:ext cx="9144000" cy="4677965"/>
          </a:xfrm>
          <a:prstGeom prst="rect">
            <a:avLst/>
          </a:prstGeom>
          <a:solidFill>
            <a:srgbClr val="D8D8D8"/>
          </a:solidFill>
          <a:ln>
            <a:noFill/>
          </a:ln>
        </p:spPr>
      </p:sp>
      <p:sp>
        <p:nvSpPr>
          <p:cNvPr id="284" name="Google Shape;284;p30"/>
          <p:cNvSpPr txBox="1">
            <a:spLocks noGrp="1"/>
          </p:cNvSpPr>
          <p:nvPr>
            <p:ph type="body" idx="1"/>
          </p:nvPr>
        </p:nvSpPr>
        <p:spPr>
          <a:xfrm>
            <a:off x="0" y="2146500"/>
            <a:ext cx="9144000" cy="2997000"/>
          </a:xfrm>
          <a:prstGeom prst="rect">
            <a:avLst/>
          </a:prstGeom>
          <a:gradFill>
            <a:gsLst>
              <a:gs pos="0">
                <a:srgbClr val="F50019">
                  <a:alpha val="0"/>
                </a:srgbClr>
              </a:gs>
              <a:gs pos="45000">
                <a:schemeClr val="lt2"/>
              </a:gs>
              <a:gs pos="100000">
                <a:schemeClr val="lt2"/>
              </a:gs>
            </a:gsLst>
            <a:lin ang="54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5" name="Google Shape;285;p30"/>
          <p:cNvSpPr txBox="1">
            <a:spLocks noGrp="1"/>
          </p:cNvSpPr>
          <p:nvPr>
            <p:ph type="body" idx="3"/>
          </p:nvPr>
        </p:nvSpPr>
        <p:spPr>
          <a:xfrm rot="5400000">
            <a:off x="-1856250" y="1856251"/>
            <a:ext cx="5143500" cy="1431000"/>
          </a:xfrm>
          <a:prstGeom prst="rect">
            <a:avLst/>
          </a:prstGeom>
          <a:gradFill>
            <a:gsLst>
              <a:gs pos="0">
                <a:srgbClr val="F50019">
                  <a:alpha val="0"/>
                </a:srgbClr>
              </a:gs>
              <a:gs pos="100000">
                <a:srgbClr val="F50019">
                  <a:alpha val="49803"/>
                </a:srgbClr>
              </a:gs>
            </a:gsLst>
            <a:lin ang="54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6" name="Google Shape;286;p30"/>
          <p:cNvSpPr txBox="1">
            <a:spLocks noGrp="1"/>
          </p:cNvSpPr>
          <p:nvPr>
            <p:ph type="body" idx="4"/>
          </p:nvPr>
        </p:nvSpPr>
        <p:spPr>
          <a:xfrm>
            <a:off x="0" y="465535"/>
            <a:ext cx="9144000" cy="783000"/>
          </a:xfrm>
          <a:prstGeom prst="rect">
            <a:avLst/>
          </a:prstGeom>
          <a:gradFill>
            <a:gsLst>
              <a:gs pos="0">
                <a:srgbClr val="180032">
                  <a:alpha val="0"/>
                </a:srgbClr>
              </a:gs>
              <a:gs pos="20000">
                <a:srgbClr val="180032">
                  <a:alpha val="0"/>
                </a:srgbClr>
              </a:gs>
              <a:gs pos="100000">
                <a:srgbClr val="180032">
                  <a:alpha val="49803"/>
                </a:srgbClr>
              </a:gs>
            </a:gsLst>
            <a:lin ang="162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7" name="Google Shape;287;p30"/>
          <p:cNvSpPr/>
          <p:nvPr/>
        </p:nvSpPr>
        <p:spPr>
          <a:xfrm>
            <a:off x="4572000" y="0"/>
            <a:ext cx="4572000" cy="465504"/>
          </a:xfrm>
          <a:prstGeom prst="rect">
            <a:avLst/>
          </a:prstGeom>
          <a:solidFill>
            <a:srgbClr val="180032">
              <a:alpha val="8627"/>
            </a:srgbClr>
          </a:soli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288" name="Google Shape;288;p30"/>
          <p:cNvSpPr txBox="1">
            <a:spLocks noGrp="1"/>
          </p:cNvSpPr>
          <p:nvPr>
            <p:ph type="ctrTitle"/>
          </p:nvPr>
        </p:nvSpPr>
        <p:spPr>
          <a:xfrm>
            <a:off x="251222" y="1071985"/>
            <a:ext cx="5076862" cy="1758270"/>
          </a:xfrm>
          <a:prstGeom prst="rect">
            <a:avLst/>
          </a:prstGeom>
          <a:noFill/>
          <a:ln>
            <a:noFill/>
          </a:ln>
        </p:spPr>
        <p:txBody>
          <a:bodyPr spcFirstLastPara="1" wrap="square" lIns="0" tIns="0" rIns="0" bIns="0" anchor="t" anchorCtr="0">
            <a:spAutoFit/>
          </a:bodyPr>
          <a:lstStyle>
            <a:lvl1pPr lvl="0" algn="l">
              <a:lnSpc>
                <a:spcPct val="163000"/>
              </a:lnSpc>
              <a:spcBef>
                <a:spcPts val="0"/>
              </a:spcBef>
              <a:spcAft>
                <a:spcPts val="0"/>
              </a:spcAft>
              <a:buClr>
                <a:schemeClr val="lt1"/>
              </a:buClr>
              <a:buSzPts val="3800"/>
              <a:buFont typeface="Arial"/>
              <a:buNone/>
              <a:defRPr sz="38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9" name="Google Shape;289;p30"/>
          <p:cNvSpPr txBox="1">
            <a:spLocks noGrp="1"/>
          </p:cNvSpPr>
          <p:nvPr>
            <p:ph type="subTitle" idx="5"/>
          </p:nvPr>
        </p:nvSpPr>
        <p:spPr>
          <a:xfrm>
            <a:off x="1068875" y="1485000"/>
            <a:ext cx="4251876" cy="1719942"/>
          </a:xfrm>
          <a:prstGeom prst="rect">
            <a:avLst/>
          </a:prstGeom>
          <a:noFill/>
          <a:ln>
            <a:noFill/>
          </a:ln>
        </p:spPr>
        <p:txBody>
          <a:bodyPr spcFirstLastPara="1" wrap="square" lIns="0" tIns="0" rIns="0" bIns="0" anchor="t" anchorCtr="0">
            <a:spAutoFit/>
          </a:bodyPr>
          <a:lstStyle>
            <a:lvl1pPr lvl="0" algn="l">
              <a:lnSpc>
                <a:spcPct val="254000"/>
              </a:lnSpc>
              <a:spcBef>
                <a:spcPts val="0"/>
              </a:spcBef>
              <a:spcAft>
                <a:spcPts val="0"/>
              </a:spcAft>
              <a:buClr>
                <a:schemeClr val="accent4"/>
              </a:buClr>
              <a:buSzPts val="2400"/>
              <a:buNone/>
              <a:defRPr sz="2400">
                <a:solidFill>
                  <a:schemeClr val="accent4"/>
                </a:solidFill>
                <a:latin typeface="Arial"/>
                <a:ea typeface="Arial"/>
                <a:cs typeface="Arial"/>
                <a:sym typeface="Arial"/>
              </a:defRPr>
            </a:lvl1pPr>
            <a:lvl2pPr lvl="1" algn="ctr">
              <a:lnSpc>
                <a:spcPct val="95000"/>
              </a:lnSpc>
              <a:spcBef>
                <a:spcPts val="500"/>
              </a:spcBef>
              <a:spcAft>
                <a:spcPts val="0"/>
              </a:spcAft>
              <a:buClr>
                <a:schemeClr val="dk2"/>
              </a:buClr>
              <a:buSzPts val="1500"/>
              <a:buNone/>
              <a:defRPr sz="1500"/>
            </a:lvl2pPr>
            <a:lvl3pPr lvl="2" algn="ctr">
              <a:lnSpc>
                <a:spcPct val="95000"/>
              </a:lnSpc>
              <a:spcBef>
                <a:spcPts val="500"/>
              </a:spcBef>
              <a:spcAft>
                <a:spcPts val="0"/>
              </a:spcAft>
              <a:buClr>
                <a:schemeClr val="dk2"/>
              </a:buClr>
              <a:buSzPts val="1400"/>
              <a:buNone/>
              <a:defRPr sz="1400"/>
            </a:lvl3pPr>
            <a:lvl4pPr lvl="3" algn="ctr">
              <a:lnSpc>
                <a:spcPct val="95000"/>
              </a:lnSpc>
              <a:spcBef>
                <a:spcPts val="500"/>
              </a:spcBef>
              <a:spcAft>
                <a:spcPts val="0"/>
              </a:spcAft>
              <a:buClr>
                <a:schemeClr val="dk2"/>
              </a:buClr>
              <a:buSzPts val="1200"/>
              <a:buNone/>
              <a:defRPr sz="1200"/>
            </a:lvl4pPr>
            <a:lvl5pPr lvl="4" algn="ctr">
              <a:lnSpc>
                <a:spcPct val="95000"/>
              </a:lnSpc>
              <a:spcBef>
                <a:spcPts val="5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90" name="Google Shape;290;p30"/>
          <p:cNvSpPr txBox="1">
            <a:spLocks noGrp="1"/>
          </p:cNvSpPr>
          <p:nvPr>
            <p:ph type="body" idx="6"/>
          </p:nvPr>
        </p:nvSpPr>
        <p:spPr>
          <a:xfrm>
            <a:off x="7454317" y="126949"/>
            <a:ext cx="952501" cy="1303532"/>
          </a:xfrm>
          <a:prstGeom prst="rect">
            <a:avLst/>
          </a:prstGeom>
          <a:blipFill rotWithShape="1">
            <a:blip r:embed="rId2">
              <a:alphaModFix/>
            </a:blip>
            <a:stretch>
              <a:fillRect t="566" b="-5534"/>
            </a:stretch>
          </a:blip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158">
          <p15:clr>
            <a:srgbClr val="FBAE40"/>
          </p15:clr>
        </p15:guide>
        <p15:guide id="2" pos="3356">
          <p15:clr>
            <a:srgbClr val="FBAE40"/>
          </p15:clr>
        </p15:guide>
        <p15:guide id="3" pos="3509">
          <p15:clr>
            <a:srgbClr val="FBAE40"/>
          </p15:clr>
        </p15:guide>
        <p15:guide id="4" pos="52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eldia - Vragen Wit Gr">
  <p:cSld name="Titeldia - Vragen Wit Gr">
    <p:spTree>
      <p:nvGrpSpPr>
        <p:cNvPr id="1" name="Shape 291"/>
        <p:cNvGrpSpPr/>
        <p:nvPr/>
      </p:nvGrpSpPr>
      <p:grpSpPr>
        <a:xfrm>
          <a:off x="0" y="0"/>
          <a:ext cx="0" cy="0"/>
          <a:chOff x="0" y="0"/>
          <a:chExt cx="0" cy="0"/>
        </a:xfrm>
      </p:grpSpPr>
      <p:sp>
        <p:nvSpPr>
          <p:cNvPr id="292" name="Google Shape;292;p31"/>
          <p:cNvSpPr>
            <a:spLocks noGrp="1"/>
          </p:cNvSpPr>
          <p:nvPr>
            <p:ph type="pic" idx="2"/>
          </p:nvPr>
        </p:nvSpPr>
        <p:spPr>
          <a:xfrm>
            <a:off x="0" y="465535"/>
            <a:ext cx="9144000" cy="4677965"/>
          </a:xfrm>
          <a:prstGeom prst="rect">
            <a:avLst/>
          </a:prstGeom>
          <a:solidFill>
            <a:srgbClr val="D8D8D8"/>
          </a:solidFill>
          <a:ln>
            <a:noFill/>
          </a:ln>
        </p:spPr>
      </p:sp>
      <p:sp>
        <p:nvSpPr>
          <p:cNvPr id="293" name="Google Shape;293;p31"/>
          <p:cNvSpPr txBox="1">
            <a:spLocks noGrp="1"/>
          </p:cNvSpPr>
          <p:nvPr>
            <p:ph type="body" idx="1"/>
          </p:nvPr>
        </p:nvSpPr>
        <p:spPr>
          <a:xfrm>
            <a:off x="0" y="2146500"/>
            <a:ext cx="9144000" cy="2997000"/>
          </a:xfrm>
          <a:prstGeom prst="rect">
            <a:avLst/>
          </a:prstGeom>
          <a:gradFill>
            <a:gsLst>
              <a:gs pos="0">
                <a:srgbClr val="F50019">
                  <a:alpha val="0"/>
                </a:srgbClr>
              </a:gs>
              <a:gs pos="45000">
                <a:schemeClr val="lt2"/>
              </a:gs>
              <a:gs pos="100000">
                <a:schemeClr val="lt2"/>
              </a:gs>
            </a:gsLst>
            <a:lin ang="54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4" name="Google Shape;294;p31"/>
          <p:cNvSpPr txBox="1">
            <a:spLocks noGrp="1"/>
          </p:cNvSpPr>
          <p:nvPr>
            <p:ph type="body" idx="3"/>
          </p:nvPr>
        </p:nvSpPr>
        <p:spPr>
          <a:xfrm rot="5400000">
            <a:off x="-1856250" y="1856251"/>
            <a:ext cx="5143500" cy="1431000"/>
          </a:xfrm>
          <a:prstGeom prst="rect">
            <a:avLst/>
          </a:prstGeom>
          <a:gradFill>
            <a:gsLst>
              <a:gs pos="0">
                <a:srgbClr val="F50019">
                  <a:alpha val="0"/>
                </a:srgbClr>
              </a:gs>
              <a:gs pos="100000">
                <a:srgbClr val="F50019">
                  <a:alpha val="49803"/>
                </a:srgbClr>
              </a:gs>
            </a:gsLst>
            <a:lin ang="54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5" name="Google Shape;295;p31"/>
          <p:cNvSpPr txBox="1">
            <a:spLocks noGrp="1"/>
          </p:cNvSpPr>
          <p:nvPr>
            <p:ph type="body" idx="4"/>
          </p:nvPr>
        </p:nvSpPr>
        <p:spPr>
          <a:xfrm>
            <a:off x="0" y="465535"/>
            <a:ext cx="9144000" cy="783000"/>
          </a:xfrm>
          <a:prstGeom prst="rect">
            <a:avLst/>
          </a:prstGeom>
          <a:gradFill>
            <a:gsLst>
              <a:gs pos="0">
                <a:srgbClr val="180032">
                  <a:alpha val="0"/>
                </a:srgbClr>
              </a:gs>
              <a:gs pos="20000">
                <a:srgbClr val="180032">
                  <a:alpha val="0"/>
                </a:srgbClr>
              </a:gs>
              <a:gs pos="100000">
                <a:srgbClr val="180032">
                  <a:alpha val="49803"/>
                </a:srgbClr>
              </a:gs>
            </a:gsLst>
            <a:lin ang="16200000" scaled="0"/>
          </a:grad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6" name="Google Shape;296;p31"/>
          <p:cNvSpPr/>
          <p:nvPr/>
        </p:nvSpPr>
        <p:spPr>
          <a:xfrm>
            <a:off x="4572000" y="0"/>
            <a:ext cx="4572000" cy="465504"/>
          </a:xfrm>
          <a:prstGeom prst="rect">
            <a:avLst/>
          </a:prstGeom>
          <a:solidFill>
            <a:srgbClr val="180032">
              <a:alpha val="8627"/>
            </a:srgbClr>
          </a:soli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297" name="Google Shape;297;p31"/>
          <p:cNvSpPr txBox="1">
            <a:spLocks noGrp="1"/>
          </p:cNvSpPr>
          <p:nvPr>
            <p:ph type="ctrTitle"/>
          </p:nvPr>
        </p:nvSpPr>
        <p:spPr>
          <a:xfrm>
            <a:off x="251222" y="1071985"/>
            <a:ext cx="5076862" cy="1758270"/>
          </a:xfrm>
          <a:prstGeom prst="rect">
            <a:avLst/>
          </a:prstGeom>
          <a:noFill/>
          <a:ln>
            <a:noFill/>
          </a:ln>
        </p:spPr>
        <p:txBody>
          <a:bodyPr spcFirstLastPara="1" wrap="square" lIns="0" tIns="0" rIns="0" bIns="0" anchor="t" anchorCtr="0">
            <a:spAutoFit/>
          </a:bodyPr>
          <a:lstStyle>
            <a:lvl1pPr lvl="0" algn="l">
              <a:lnSpc>
                <a:spcPct val="163000"/>
              </a:lnSpc>
              <a:spcBef>
                <a:spcPts val="0"/>
              </a:spcBef>
              <a:spcAft>
                <a:spcPts val="0"/>
              </a:spcAft>
              <a:buClr>
                <a:schemeClr val="lt1"/>
              </a:buClr>
              <a:buSzPts val="3800"/>
              <a:buFont typeface="Arial"/>
              <a:buNone/>
              <a:defRPr sz="38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8" name="Google Shape;298;p31"/>
          <p:cNvSpPr txBox="1">
            <a:spLocks noGrp="1"/>
          </p:cNvSpPr>
          <p:nvPr>
            <p:ph type="subTitle" idx="5"/>
          </p:nvPr>
        </p:nvSpPr>
        <p:spPr>
          <a:xfrm>
            <a:off x="1068875" y="1485000"/>
            <a:ext cx="4251876" cy="1719942"/>
          </a:xfrm>
          <a:prstGeom prst="rect">
            <a:avLst/>
          </a:prstGeom>
          <a:noFill/>
          <a:ln>
            <a:noFill/>
          </a:ln>
        </p:spPr>
        <p:txBody>
          <a:bodyPr spcFirstLastPara="1" wrap="square" lIns="0" tIns="0" rIns="0" bIns="0" anchor="t" anchorCtr="0">
            <a:spAutoFit/>
          </a:bodyPr>
          <a:lstStyle>
            <a:lvl1pPr lvl="0" algn="l">
              <a:lnSpc>
                <a:spcPct val="254000"/>
              </a:lnSpc>
              <a:spcBef>
                <a:spcPts val="0"/>
              </a:spcBef>
              <a:spcAft>
                <a:spcPts val="0"/>
              </a:spcAft>
              <a:buClr>
                <a:schemeClr val="accent4"/>
              </a:buClr>
              <a:buSzPts val="2400"/>
              <a:buNone/>
              <a:defRPr sz="2400">
                <a:solidFill>
                  <a:schemeClr val="accent4"/>
                </a:solidFill>
                <a:latin typeface="Arial"/>
                <a:ea typeface="Arial"/>
                <a:cs typeface="Arial"/>
                <a:sym typeface="Arial"/>
              </a:defRPr>
            </a:lvl1pPr>
            <a:lvl2pPr lvl="1" algn="ctr">
              <a:lnSpc>
                <a:spcPct val="95000"/>
              </a:lnSpc>
              <a:spcBef>
                <a:spcPts val="500"/>
              </a:spcBef>
              <a:spcAft>
                <a:spcPts val="0"/>
              </a:spcAft>
              <a:buClr>
                <a:schemeClr val="dk2"/>
              </a:buClr>
              <a:buSzPts val="1500"/>
              <a:buNone/>
              <a:defRPr sz="1500"/>
            </a:lvl2pPr>
            <a:lvl3pPr lvl="2" algn="ctr">
              <a:lnSpc>
                <a:spcPct val="95000"/>
              </a:lnSpc>
              <a:spcBef>
                <a:spcPts val="500"/>
              </a:spcBef>
              <a:spcAft>
                <a:spcPts val="0"/>
              </a:spcAft>
              <a:buClr>
                <a:schemeClr val="dk2"/>
              </a:buClr>
              <a:buSzPts val="1400"/>
              <a:buNone/>
              <a:defRPr sz="1400"/>
            </a:lvl3pPr>
            <a:lvl4pPr lvl="3" algn="ctr">
              <a:lnSpc>
                <a:spcPct val="95000"/>
              </a:lnSpc>
              <a:spcBef>
                <a:spcPts val="500"/>
              </a:spcBef>
              <a:spcAft>
                <a:spcPts val="0"/>
              </a:spcAft>
              <a:buClr>
                <a:schemeClr val="dk2"/>
              </a:buClr>
              <a:buSzPts val="1200"/>
              <a:buNone/>
              <a:defRPr sz="1200"/>
            </a:lvl4pPr>
            <a:lvl5pPr lvl="4" algn="ctr">
              <a:lnSpc>
                <a:spcPct val="95000"/>
              </a:lnSpc>
              <a:spcBef>
                <a:spcPts val="5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99" name="Google Shape;299;p31"/>
          <p:cNvSpPr txBox="1">
            <a:spLocks noGrp="1"/>
          </p:cNvSpPr>
          <p:nvPr>
            <p:ph type="body" idx="6"/>
          </p:nvPr>
        </p:nvSpPr>
        <p:spPr>
          <a:xfrm>
            <a:off x="7454317" y="126949"/>
            <a:ext cx="952501" cy="1303532"/>
          </a:xfrm>
          <a:prstGeom prst="rect">
            <a:avLst/>
          </a:prstGeom>
          <a:blipFill rotWithShape="1">
            <a:blip r:embed="rId2">
              <a:alphaModFix/>
            </a:blip>
            <a:stretch>
              <a:fillRect t="566" b="-5534"/>
            </a:stretch>
          </a:blipFill>
          <a:ln>
            <a:noFill/>
          </a:ln>
        </p:spPr>
        <p:txBody>
          <a:bodyPr spcFirstLastPara="1" wrap="square" lIns="0" tIns="0" rIns="0" bIns="0" anchor="t" anchorCtr="0">
            <a:noAutofit/>
          </a:bodyPr>
          <a:lstStyle>
            <a:lvl1pPr marL="457200" lvl="0" indent="-228600" algn="l">
              <a:lnSpc>
                <a:spcPct val="95000"/>
              </a:lnSpc>
              <a:spcBef>
                <a:spcPts val="500"/>
              </a:spcBef>
              <a:spcAft>
                <a:spcPts val="0"/>
              </a:spcAft>
              <a:buSzPts val="200"/>
              <a:buNone/>
              <a:defRPr sz="200"/>
            </a:lvl1pPr>
            <a:lvl2pPr marL="914400" lvl="1" indent="-317500" algn="l">
              <a:lnSpc>
                <a:spcPct val="95000"/>
              </a:lnSpc>
              <a:spcBef>
                <a:spcPts val="500"/>
              </a:spcBef>
              <a:spcAft>
                <a:spcPts val="0"/>
              </a:spcAft>
              <a:buClr>
                <a:schemeClr val="dk2"/>
              </a:buClr>
              <a:buSzPts val="1400"/>
              <a:buChar char="-"/>
              <a:defRPr/>
            </a:lvl2pPr>
            <a:lvl3pPr marL="1371600" lvl="2" indent="-228600" algn="l">
              <a:lnSpc>
                <a:spcPct val="95000"/>
              </a:lnSpc>
              <a:spcBef>
                <a:spcPts val="500"/>
              </a:spcBef>
              <a:spcAft>
                <a:spcPts val="0"/>
              </a:spcAft>
              <a:buClr>
                <a:schemeClr val="dk2"/>
              </a:buClr>
              <a:buSzPts val="1400"/>
              <a:buNone/>
              <a:defRPr/>
            </a:lvl3pPr>
            <a:lvl4pPr marL="1828800" lvl="3" indent="-317500" algn="l">
              <a:lnSpc>
                <a:spcPct val="95000"/>
              </a:lnSpc>
              <a:spcBef>
                <a:spcPts val="500"/>
              </a:spcBef>
              <a:spcAft>
                <a:spcPts val="0"/>
              </a:spcAft>
              <a:buClr>
                <a:schemeClr val="dk2"/>
              </a:buClr>
              <a:buSzPts val="1400"/>
              <a:buChar char="-"/>
              <a:defRPr/>
            </a:lvl4pPr>
            <a:lvl5pPr marL="2286000" lvl="4" indent="-317500" algn="l">
              <a:lnSpc>
                <a:spcPct val="95000"/>
              </a:lnSpc>
              <a:spcBef>
                <a:spcPts val="5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158">
          <p15:clr>
            <a:srgbClr val="FBAE40"/>
          </p15:clr>
        </p15:guide>
        <p15:guide id="2" pos="3356">
          <p15:clr>
            <a:srgbClr val="FBAE40"/>
          </p15:clr>
        </p15:guide>
        <p15:guide id="3" pos="3509">
          <p15:clr>
            <a:srgbClr val="FBAE40"/>
          </p15:clr>
        </p15:guide>
        <p15:guide id="4" pos="52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p22"/>
          <p:cNvSpPr/>
          <p:nvPr/>
        </p:nvSpPr>
        <p:spPr>
          <a:xfrm>
            <a:off x="0" y="0"/>
            <a:ext cx="9144000" cy="465504"/>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5" name="Google Shape;215;p22"/>
          <p:cNvSpPr/>
          <p:nvPr/>
        </p:nvSpPr>
        <p:spPr>
          <a:xfrm>
            <a:off x="4572000" y="0"/>
            <a:ext cx="4572000" cy="465504"/>
          </a:xfrm>
          <a:prstGeom prst="rect">
            <a:avLst/>
          </a:prstGeom>
          <a:solidFill>
            <a:srgbClr val="180032">
              <a:alpha val="8627"/>
            </a:srgbClr>
          </a:solidFill>
          <a:ln>
            <a:noFill/>
          </a:ln>
        </p:spPr>
        <p:txBody>
          <a:bodyPr spcFirstLastPara="1" wrap="square" lIns="14300" tIns="14300" rIns="14300" bIns="14300" anchor="ctr" anchorCtr="0">
            <a:noAutofit/>
          </a:bodyPr>
          <a:lstStyle/>
          <a:p>
            <a:pPr marL="0" marR="0" lvl="0" indent="0" algn="ctr" rtl="0">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16" name="Google Shape;216;p22"/>
          <p:cNvSpPr txBox="1">
            <a:spLocks noGrp="1"/>
          </p:cNvSpPr>
          <p:nvPr>
            <p:ph type="title"/>
          </p:nvPr>
        </p:nvSpPr>
        <p:spPr>
          <a:xfrm>
            <a:off x="251223" y="711194"/>
            <a:ext cx="6237683" cy="374814"/>
          </a:xfrm>
          <a:prstGeom prst="rect">
            <a:avLst/>
          </a:prstGeom>
          <a:noFill/>
          <a:ln>
            <a:noFill/>
          </a:ln>
        </p:spPr>
        <p:txBody>
          <a:bodyPr spcFirstLastPara="1" wrap="square" lIns="0" tIns="0" rIns="0" bIns="0" anchor="t" anchorCtr="0">
            <a:spAutoFit/>
          </a:bodyPr>
          <a:lstStyle>
            <a:lvl1pPr marR="0" lvl="0" algn="l" rtl="0">
              <a:lnSpc>
                <a:spcPct val="80000"/>
              </a:lnSpc>
              <a:spcBef>
                <a:spcPts val="0"/>
              </a:spcBef>
              <a:spcAft>
                <a:spcPts val="0"/>
              </a:spcAft>
              <a:buClr>
                <a:schemeClr val="lt2"/>
              </a:buClr>
              <a:buSzPts val="3000"/>
              <a:buFont typeface="Arial"/>
              <a:buNone/>
              <a:defRPr sz="3000" b="0" i="0" u="none" strike="noStrike" cap="none">
                <a:solidFill>
                  <a:schemeClr val="lt2"/>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17" name="Google Shape;217;p22"/>
          <p:cNvSpPr txBox="1">
            <a:spLocks noGrp="1"/>
          </p:cNvSpPr>
          <p:nvPr>
            <p:ph type="body" idx="1"/>
          </p:nvPr>
        </p:nvSpPr>
        <p:spPr>
          <a:xfrm>
            <a:off x="251221" y="1976931"/>
            <a:ext cx="6237685" cy="1283429"/>
          </a:xfrm>
          <a:prstGeom prst="rect">
            <a:avLst/>
          </a:prstGeom>
          <a:noFill/>
          <a:ln>
            <a:noFill/>
          </a:ln>
        </p:spPr>
        <p:txBody>
          <a:bodyPr spcFirstLastPara="1" wrap="square" lIns="0" tIns="0" rIns="0" bIns="0" anchor="t" anchorCtr="0">
            <a:spAutoFit/>
          </a:bodyPr>
          <a:lstStyle>
            <a:lvl1pPr marL="457200" marR="0" lvl="0" indent="-228600" algn="l" rtl="0">
              <a:lnSpc>
                <a:spcPct val="95000"/>
              </a:lnSpc>
              <a:spcBef>
                <a:spcPts val="500"/>
              </a:spcBef>
              <a:spcAft>
                <a:spcPts val="0"/>
              </a:spcAft>
              <a:buClr>
                <a:schemeClr val="dk2"/>
              </a:buClr>
              <a:buSzPts val="1500"/>
              <a:buFont typeface="Arial"/>
              <a:buNone/>
              <a:defRPr sz="1500" b="0" i="0" u="none" strike="noStrike" cap="none">
                <a:solidFill>
                  <a:schemeClr val="dk2"/>
                </a:solidFill>
                <a:latin typeface="Arial"/>
                <a:ea typeface="Arial"/>
                <a:cs typeface="Arial"/>
                <a:sym typeface="Arial"/>
              </a:defRPr>
            </a:lvl1pPr>
            <a:lvl2pPr marL="914400" marR="0" lvl="1" indent="-323850" algn="l" rtl="0">
              <a:lnSpc>
                <a:spcPct val="95000"/>
              </a:lnSpc>
              <a:spcBef>
                <a:spcPts val="50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2pPr>
            <a:lvl3pPr marL="1371600" marR="0" lvl="2" indent="-228600" algn="l" rtl="0">
              <a:lnSpc>
                <a:spcPct val="95000"/>
              </a:lnSpc>
              <a:spcBef>
                <a:spcPts val="500"/>
              </a:spcBef>
              <a:spcAft>
                <a:spcPts val="0"/>
              </a:spcAft>
              <a:buClr>
                <a:schemeClr val="dk2"/>
              </a:buClr>
              <a:buSzPts val="1500"/>
              <a:buFont typeface="Arial"/>
              <a:buNone/>
              <a:defRPr sz="1500" b="0" i="0" u="none" strike="noStrike" cap="none">
                <a:solidFill>
                  <a:schemeClr val="dk2"/>
                </a:solidFill>
                <a:latin typeface="Arial"/>
                <a:ea typeface="Arial"/>
                <a:cs typeface="Arial"/>
                <a:sym typeface="Arial"/>
              </a:defRPr>
            </a:lvl3pPr>
            <a:lvl4pPr marL="1828800" marR="0" lvl="3" indent="-323850" algn="l" rtl="0">
              <a:lnSpc>
                <a:spcPct val="95000"/>
              </a:lnSpc>
              <a:spcBef>
                <a:spcPts val="50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4pPr>
            <a:lvl5pPr marL="2286000" marR="0" lvl="4" indent="-304800" algn="l" rtl="0">
              <a:lnSpc>
                <a:spcPct val="95000"/>
              </a:lnSpc>
              <a:spcBef>
                <a:spcPts val="5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18" name="Google Shape;218;p22"/>
          <p:cNvSpPr txBox="1"/>
          <p:nvPr/>
        </p:nvSpPr>
        <p:spPr>
          <a:xfrm>
            <a:off x="251222" y="104987"/>
            <a:ext cx="2970628" cy="127487"/>
          </a:xfrm>
          <a:prstGeom prst="rect">
            <a:avLst/>
          </a:prstGeom>
          <a:noFill/>
          <a:ln>
            <a:noFill/>
          </a:ln>
        </p:spPr>
        <p:txBody>
          <a:bodyPr spcFirstLastPara="1" wrap="square" lIns="8100" tIns="0" rIns="0" bIns="0" anchor="t" anchorCtr="0">
            <a:spAutoFit/>
          </a:bodyPr>
          <a:lstStyle/>
          <a:p>
            <a:pPr marL="0" marR="0" lvl="0" indent="0" algn="l" rtl="0">
              <a:lnSpc>
                <a:spcPct val="112000"/>
              </a:lnSpc>
              <a:spcBef>
                <a:spcPts val="0"/>
              </a:spcBef>
              <a:spcAft>
                <a:spcPts val="0"/>
              </a:spcAft>
              <a:buNone/>
            </a:pPr>
            <a:r>
              <a:rPr lang="en-GB" sz="800" b="0" i="0" u="none" strike="noStrike" cap="none">
                <a:solidFill>
                  <a:schemeClr val="dk2"/>
                </a:solidFill>
                <a:latin typeface="Arial"/>
                <a:ea typeface="Arial"/>
                <a:cs typeface="Arial"/>
                <a:sym typeface="Arial"/>
              </a:rPr>
              <a:t>for the Metropolis of Tomorrow</a:t>
            </a:r>
            <a:endParaRPr sz="800" b="0" i="0" u="none" strike="noStrike" cap="none">
              <a:solidFill>
                <a:schemeClr val="dk2"/>
              </a:solidFill>
              <a:latin typeface="Arial"/>
              <a:ea typeface="Arial"/>
              <a:cs typeface="Arial"/>
              <a:sym typeface="Arial"/>
            </a:endParaRPr>
          </a:p>
        </p:txBody>
      </p:sp>
      <p:sp>
        <p:nvSpPr>
          <p:cNvPr id="219" name="Google Shape;219;p22"/>
          <p:cNvSpPr txBox="1"/>
          <p:nvPr/>
        </p:nvSpPr>
        <p:spPr>
          <a:xfrm>
            <a:off x="7454503" y="134092"/>
            <a:ext cx="952501" cy="952493"/>
          </a:xfrm>
          <a:prstGeom prst="rect">
            <a:avLst/>
          </a:prstGeom>
          <a:blipFill rotWithShape="1">
            <a:blip r:embed="rId30">
              <a:alphaModFix/>
            </a:blip>
            <a:stretch>
              <a:fillRect/>
            </a:stretch>
          </a:blipFill>
          <a:ln>
            <a:noFill/>
          </a:ln>
        </p:spPr>
        <p:txBody>
          <a:bodyPr spcFirstLastPara="1" wrap="square" lIns="68575" tIns="34275" rIns="68575" bIns="34275" anchor="t" anchorCtr="0">
            <a:noAutofit/>
          </a:bodyPr>
          <a:lstStyle/>
          <a:p>
            <a:pPr marL="0" marR="0" lvl="0" indent="0" algn="l" rtl="0">
              <a:lnSpc>
                <a:spcPct val="95000"/>
              </a:lnSpc>
              <a:spcBef>
                <a:spcPts val="0"/>
              </a:spcBef>
              <a:spcAft>
                <a:spcPts val="0"/>
              </a:spcAft>
              <a:buSzPts val="200"/>
              <a:buFont typeface="Arial"/>
              <a:buNone/>
            </a:pPr>
            <a:r>
              <a:rPr lang="en-GB" sz="200" b="0" i="0" u="none" strike="noStrike" cap="none">
                <a:latin typeface="Arial"/>
                <a:ea typeface="Arial"/>
                <a:cs typeface="Arial"/>
                <a:sym typeface="Arial"/>
              </a:rPr>
              <a:t>B</a:t>
            </a:r>
            <a:endParaRPr sz="1100"/>
          </a:p>
        </p:txBody>
      </p:sp>
      <p:sp>
        <p:nvSpPr>
          <p:cNvPr id="220" name="Google Shape;220;p22"/>
          <p:cNvSpPr txBox="1">
            <a:spLocks noGrp="1"/>
          </p:cNvSpPr>
          <p:nvPr>
            <p:ph type="ftr" idx="11"/>
          </p:nvPr>
        </p:nvSpPr>
        <p:spPr>
          <a:xfrm>
            <a:off x="4680012" y="104987"/>
            <a:ext cx="2619729" cy="127487"/>
          </a:xfrm>
          <a:prstGeom prst="rect">
            <a:avLst/>
          </a:prstGeom>
          <a:noFill/>
          <a:ln>
            <a:noFill/>
          </a:ln>
        </p:spPr>
        <p:txBody>
          <a:bodyPr spcFirstLastPara="1" wrap="square" lIns="0" tIns="0" rIns="0" bIns="0" anchor="t" anchorCtr="0">
            <a:spAutoFit/>
          </a:bodyPr>
          <a:lstStyle>
            <a:lvl1pPr marR="0" lvl="0" algn="l" rtl="0">
              <a:lnSpc>
                <a:spcPct val="112000"/>
              </a:lnSpc>
              <a:spcBef>
                <a:spcPts val="0"/>
              </a:spcBef>
              <a:spcAft>
                <a:spcPts val="0"/>
              </a:spcAft>
              <a:buSzPts val="1100"/>
              <a:buNone/>
              <a:defRPr sz="800" b="0" i="0" u="none" strike="noStrike" cap="none">
                <a:solidFill>
                  <a:schemeClr val="dk2"/>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21" name="Google Shape;221;p22"/>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800" b="0" i="0" u="none" strike="noStrike" cap="none">
                <a:solidFill>
                  <a:schemeClr val="dk2"/>
                </a:solidFill>
                <a:latin typeface="Arial"/>
                <a:ea typeface="Arial"/>
                <a:cs typeface="Arial"/>
                <a:sym typeface="Arial"/>
              </a:defRPr>
            </a:lvl1pPr>
            <a:lvl2pPr marL="0" marR="0" lvl="1" indent="0" algn="r" rtl="0">
              <a:spcBef>
                <a:spcPts val="0"/>
              </a:spcBef>
              <a:buNone/>
              <a:defRPr sz="800" b="0" i="0" u="none" strike="noStrike" cap="none">
                <a:solidFill>
                  <a:schemeClr val="dk2"/>
                </a:solidFill>
                <a:latin typeface="Arial"/>
                <a:ea typeface="Arial"/>
                <a:cs typeface="Arial"/>
                <a:sym typeface="Arial"/>
              </a:defRPr>
            </a:lvl2pPr>
            <a:lvl3pPr marL="0" marR="0" lvl="2" indent="0" algn="r" rtl="0">
              <a:spcBef>
                <a:spcPts val="0"/>
              </a:spcBef>
              <a:buNone/>
              <a:defRPr sz="800" b="0" i="0" u="none" strike="noStrike" cap="none">
                <a:solidFill>
                  <a:schemeClr val="dk2"/>
                </a:solidFill>
                <a:latin typeface="Arial"/>
                <a:ea typeface="Arial"/>
                <a:cs typeface="Arial"/>
                <a:sym typeface="Arial"/>
              </a:defRPr>
            </a:lvl3pPr>
            <a:lvl4pPr marL="0" marR="0" lvl="3" indent="0" algn="r" rtl="0">
              <a:spcBef>
                <a:spcPts val="0"/>
              </a:spcBef>
              <a:buNone/>
              <a:defRPr sz="800" b="0" i="0" u="none" strike="noStrike" cap="none">
                <a:solidFill>
                  <a:schemeClr val="dk2"/>
                </a:solidFill>
                <a:latin typeface="Arial"/>
                <a:ea typeface="Arial"/>
                <a:cs typeface="Arial"/>
                <a:sym typeface="Arial"/>
              </a:defRPr>
            </a:lvl4pPr>
            <a:lvl5pPr marL="0" marR="0" lvl="4" indent="0" algn="r" rtl="0">
              <a:spcBef>
                <a:spcPts val="0"/>
              </a:spcBef>
              <a:buNone/>
              <a:defRPr sz="800" b="0" i="0" u="none" strike="noStrike" cap="none">
                <a:solidFill>
                  <a:schemeClr val="dk2"/>
                </a:solidFill>
                <a:latin typeface="Arial"/>
                <a:ea typeface="Arial"/>
                <a:cs typeface="Arial"/>
                <a:sym typeface="Arial"/>
              </a:defRPr>
            </a:lvl5pPr>
            <a:lvl6pPr marL="0" marR="0" lvl="5" indent="0" algn="r" rtl="0">
              <a:spcBef>
                <a:spcPts val="0"/>
              </a:spcBef>
              <a:buNone/>
              <a:defRPr sz="800" b="0" i="0" u="none" strike="noStrike" cap="none">
                <a:solidFill>
                  <a:schemeClr val="dk2"/>
                </a:solidFill>
                <a:latin typeface="Arial"/>
                <a:ea typeface="Arial"/>
                <a:cs typeface="Arial"/>
                <a:sym typeface="Arial"/>
              </a:defRPr>
            </a:lvl6pPr>
            <a:lvl7pPr marL="0" marR="0" lvl="6" indent="0" algn="r" rtl="0">
              <a:spcBef>
                <a:spcPts val="0"/>
              </a:spcBef>
              <a:buNone/>
              <a:defRPr sz="800" b="0" i="0" u="none" strike="noStrike" cap="none">
                <a:solidFill>
                  <a:schemeClr val="dk2"/>
                </a:solidFill>
                <a:latin typeface="Arial"/>
                <a:ea typeface="Arial"/>
                <a:cs typeface="Arial"/>
                <a:sym typeface="Arial"/>
              </a:defRPr>
            </a:lvl7pPr>
            <a:lvl8pPr marL="0" marR="0" lvl="7" indent="0" algn="r" rtl="0">
              <a:spcBef>
                <a:spcPts val="0"/>
              </a:spcBef>
              <a:buNone/>
              <a:defRPr sz="800" b="0" i="0" u="none" strike="noStrike" cap="none">
                <a:solidFill>
                  <a:schemeClr val="dk2"/>
                </a:solidFill>
                <a:latin typeface="Arial"/>
                <a:ea typeface="Arial"/>
                <a:cs typeface="Arial"/>
                <a:sym typeface="Arial"/>
              </a:defRPr>
            </a:lvl8pPr>
            <a:lvl9pPr marL="0" marR="0" lvl="8" indent="0" algn="r" rtl="0">
              <a:spcBef>
                <a:spcPts val="0"/>
              </a:spcBef>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739"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159829DC-D9CE-47F7-9103-2525705DB37A}"/>
              </a:ext>
            </a:extLst>
          </p:cNvPr>
          <p:cNvSpPr/>
          <p:nvPr userDrawn="1"/>
        </p:nvSpPr>
        <p:spPr>
          <a:xfrm>
            <a:off x="0" y="0"/>
            <a:ext cx="9144000" cy="465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10" name="Rectangle">
            <a:extLst>
              <a:ext uri="{FF2B5EF4-FFF2-40B4-BE49-F238E27FC236}">
                <a16:creationId xmlns:a16="http://schemas.microsoft.com/office/drawing/2014/main" id="{169E885E-A469-457D-84DD-3E65D5387581}"/>
              </a:ext>
            </a:extLst>
          </p:cNvPr>
          <p:cNvSpPr/>
          <p:nvPr userDrawn="1"/>
        </p:nvSpPr>
        <p:spPr>
          <a:xfrm>
            <a:off x="4572000" y="0"/>
            <a:ext cx="4572000" cy="465504"/>
          </a:xfrm>
          <a:prstGeom prst="rect">
            <a:avLst/>
          </a:prstGeom>
          <a:solidFill>
            <a:srgbClr val="180032">
              <a:alpha val="9000"/>
            </a:srgbClr>
          </a:solidFill>
          <a:ln w="3175">
            <a:miter lim="400000"/>
          </a:ln>
        </p:spPr>
        <p:txBody>
          <a:bodyPr lIns="14288" tIns="14288" rIns="14288" bIns="14288" anchor="ctr"/>
          <a:lstStyle/>
          <a:p>
            <a:pPr algn="ctr" defTabSz="219075">
              <a:defRPr sz="3800">
                <a:solidFill>
                  <a:srgbClr val="180032"/>
                </a:solidFill>
                <a:effectLst>
                  <a:outerShdw blurRad="38100" dist="12700" dir="5400000" rotWithShape="0">
                    <a:srgbClr val="000000">
                      <a:alpha val="50000"/>
                    </a:srgbClr>
                  </a:outerShdw>
                </a:effectLst>
              </a:defRPr>
            </a:pPr>
            <a:endParaRPr sz="1425"/>
          </a:p>
        </p:txBody>
      </p:sp>
      <p:sp>
        <p:nvSpPr>
          <p:cNvPr id="2" name="Tijdelijke aanduiding voor titel 1">
            <a:extLst>
              <a:ext uri="{FF2B5EF4-FFF2-40B4-BE49-F238E27FC236}">
                <a16:creationId xmlns:a16="http://schemas.microsoft.com/office/drawing/2014/main" id="{6F866C9D-8590-4FE8-9967-530C5C1EDC0D}"/>
              </a:ext>
            </a:extLst>
          </p:cNvPr>
          <p:cNvSpPr>
            <a:spLocks noGrp="1"/>
          </p:cNvSpPr>
          <p:nvPr>
            <p:ph type="title"/>
          </p:nvPr>
        </p:nvSpPr>
        <p:spPr>
          <a:xfrm>
            <a:off x="251223" y="711194"/>
            <a:ext cx="6237683" cy="378565"/>
          </a:xfrm>
          <a:prstGeom prst="rect">
            <a:avLst/>
          </a:prstGeom>
        </p:spPr>
        <p:txBody>
          <a:bodyPr vert="horz" wrap="square" lIns="0" tIns="0" rIns="0" bIns="0" rtlCol="0" anchor="t" anchorCtr="0">
            <a:spAutoFit/>
          </a:bodyPr>
          <a:lstStyle/>
          <a:p>
            <a:r>
              <a:rPr lang="nl-NL"/>
              <a:t>Klik om stijl te bewerken</a:t>
            </a:r>
          </a:p>
        </p:txBody>
      </p:sp>
      <p:sp>
        <p:nvSpPr>
          <p:cNvPr id="3" name="Tijdelijke aanduiding voor tekst 2">
            <a:extLst>
              <a:ext uri="{FF2B5EF4-FFF2-40B4-BE49-F238E27FC236}">
                <a16:creationId xmlns:a16="http://schemas.microsoft.com/office/drawing/2014/main" id="{9F621BBC-64FA-4780-91C8-D46CD34D3867}"/>
              </a:ext>
            </a:extLst>
          </p:cNvPr>
          <p:cNvSpPr>
            <a:spLocks noGrp="1"/>
          </p:cNvSpPr>
          <p:nvPr>
            <p:ph type="body" idx="1"/>
          </p:nvPr>
        </p:nvSpPr>
        <p:spPr>
          <a:xfrm>
            <a:off x="251222" y="1976931"/>
            <a:ext cx="6237685" cy="1309076"/>
          </a:xfrm>
          <a:prstGeom prst="rect">
            <a:avLst/>
          </a:prstGeom>
        </p:spPr>
        <p:txBody>
          <a:bodyPr vert="horz" wrap="square" lIns="0" tIns="0" rIns="0" bIns="0" rtlCol="0">
            <a:sp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8" name="Tekstvak 17">
            <a:extLst>
              <a:ext uri="{FF2B5EF4-FFF2-40B4-BE49-F238E27FC236}">
                <a16:creationId xmlns:a16="http://schemas.microsoft.com/office/drawing/2014/main" id="{A7D68707-CE85-4012-92B1-6B8A8F56CDCE}"/>
              </a:ext>
            </a:extLst>
          </p:cNvPr>
          <p:cNvSpPr txBox="1"/>
          <p:nvPr userDrawn="1"/>
        </p:nvSpPr>
        <p:spPr>
          <a:xfrm>
            <a:off x="251221" y="104988"/>
            <a:ext cx="2970629" cy="128561"/>
          </a:xfrm>
          <a:prstGeom prst="rect">
            <a:avLst/>
          </a:prstGeom>
          <a:noFill/>
        </p:spPr>
        <p:txBody>
          <a:bodyPr wrap="square" lIns="8100" tIns="0" rIns="0" bIns="0" rtlCol="0">
            <a:spAutoFit/>
          </a:bodyPr>
          <a:lstStyle/>
          <a:p>
            <a:pPr>
              <a:lnSpc>
                <a:spcPct val="112000"/>
              </a:lnSpc>
            </a:pPr>
            <a:r>
              <a:rPr lang="en-GB" sz="788" b="0">
                <a:solidFill>
                  <a:schemeClr val="tx2"/>
                </a:solidFill>
                <a:latin typeface="+mn-lt"/>
              </a:rPr>
              <a:t>for the Metropolis of Tomorrow</a:t>
            </a:r>
            <a:endParaRPr lang="nl-NL" sz="788" b="0">
              <a:solidFill>
                <a:schemeClr val="tx2"/>
              </a:solidFill>
              <a:latin typeface="+mn-lt"/>
            </a:endParaRPr>
          </a:p>
        </p:txBody>
      </p:sp>
      <p:sp>
        <p:nvSpPr>
          <p:cNvPr id="21" name="Tijdelijke aanduiding voor tekst 24">
            <a:extLst>
              <a:ext uri="{FF2B5EF4-FFF2-40B4-BE49-F238E27FC236}">
                <a16:creationId xmlns:a16="http://schemas.microsoft.com/office/drawing/2014/main" id="{F0B172B3-0B87-4A94-8043-29FE8EE5741F}"/>
              </a:ext>
            </a:extLst>
          </p:cNvPr>
          <p:cNvSpPr txBox="1">
            <a:spLocks/>
          </p:cNvSpPr>
          <p:nvPr userDrawn="1"/>
        </p:nvSpPr>
        <p:spPr>
          <a:xfrm>
            <a:off x="7454503" y="134092"/>
            <a:ext cx="952501" cy="952493"/>
          </a:xfrm>
          <a:prstGeom prst="rect">
            <a:avLst/>
          </a:prstGeom>
          <a:blipFill>
            <a:blip r:embed="rId29"/>
            <a:stretch>
              <a:fillRect/>
            </a:stretch>
          </a:blipFill>
        </p:spPr>
        <p:txBody>
          <a:bodyPr>
            <a:noAutofit/>
          </a:bodyPr>
          <a:lstStyle>
            <a:lvl1pPr marL="0" indent="0" algn="l" defTabSz="914400" rtl="0" eaLnBrk="1" latinLnBrk="0" hangingPunct="1">
              <a:lnSpc>
                <a:spcPct val="95000"/>
              </a:lnSpc>
              <a:spcBef>
                <a:spcPts val="400"/>
              </a:spcBef>
              <a:buFont typeface="Arial" panose="020B0604020202020204" pitchFamily="34" charset="0"/>
              <a:buNone/>
              <a:defRPr sz="200" b="0" kern="1200">
                <a:noFill/>
                <a:latin typeface="+mj-lt"/>
                <a:ea typeface="+mn-ea"/>
                <a:cs typeface="+mn-cs"/>
              </a:defRPr>
            </a:lvl1pPr>
            <a:lvl2pPr marL="266700" indent="-266700" algn="l" defTabSz="914400" rtl="0" eaLnBrk="1" latinLnBrk="0" hangingPunct="1">
              <a:lnSpc>
                <a:spcPct val="95000"/>
              </a:lnSpc>
              <a:spcBef>
                <a:spcPts val="400"/>
              </a:spcBef>
              <a:buFont typeface="Circular Std Black" panose="020B0A04020101010102" pitchFamily="34" charset="0"/>
              <a:buChar char="−"/>
              <a:defRPr sz="2000" kern="1200">
                <a:solidFill>
                  <a:schemeClr val="tx2"/>
                </a:solidFill>
                <a:latin typeface="+mj-lt"/>
                <a:ea typeface="+mn-ea"/>
                <a:cs typeface="Circular Std Book" panose="020B0604020101020102" pitchFamily="34" charset="0"/>
              </a:defRPr>
            </a:lvl2pPr>
            <a:lvl3pPr marL="0" indent="0" algn="l" defTabSz="914400" rtl="0" eaLnBrk="1" latinLnBrk="0" hangingPunct="1">
              <a:lnSpc>
                <a:spcPct val="95000"/>
              </a:lnSpc>
              <a:spcBef>
                <a:spcPts val="400"/>
              </a:spcBef>
              <a:buFont typeface="Arial" panose="020B0604020202020204" pitchFamily="34" charset="0"/>
              <a:buNone/>
              <a:defRPr sz="2000" kern="1200">
                <a:solidFill>
                  <a:schemeClr val="tx2"/>
                </a:solidFill>
                <a:latin typeface="+mn-lt"/>
                <a:ea typeface="+mn-ea"/>
                <a:cs typeface="+mn-cs"/>
              </a:defRPr>
            </a:lvl3pPr>
            <a:lvl4pPr marL="266700" indent="-263525" algn="l" defTabSz="914400" rtl="0" eaLnBrk="1" latinLnBrk="0" hangingPunct="1">
              <a:lnSpc>
                <a:spcPct val="95000"/>
              </a:lnSpc>
              <a:spcBef>
                <a:spcPts val="400"/>
              </a:spcBef>
              <a:buFont typeface="Circular Std Book" panose="020B0604020101020102" pitchFamily="34" charset="0"/>
              <a:buChar char="−"/>
              <a:defRPr sz="2000" kern="1200">
                <a:solidFill>
                  <a:schemeClr val="tx2"/>
                </a:solidFill>
                <a:latin typeface="+mn-lt"/>
                <a:ea typeface="+mn-ea"/>
                <a:cs typeface="+mn-cs"/>
              </a:defRPr>
            </a:lvl4pPr>
            <a:lvl5pPr marL="628650" indent="-179388" algn="l" defTabSz="914400" rtl="0" eaLnBrk="1" latinLnBrk="0" hangingPunct="1">
              <a:lnSpc>
                <a:spcPct val="95000"/>
              </a:lnSpc>
              <a:spcBef>
                <a:spcPts val="400"/>
              </a:spcBef>
              <a:buFont typeface="Circular Std Book" panose="020B0604020101020102"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50"/>
              <a:t>B</a:t>
            </a:r>
          </a:p>
        </p:txBody>
      </p:sp>
      <p:sp>
        <p:nvSpPr>
          <p:cNvPr id="5" name="Tijdelijke aanduiding voor voettekst 4">
            <a:extLst>
              <a:ext uri="{FF2B5EF4-FFF2-40B4-BE49-F238E27FC236}">
                <a16:creationId xmlns:a16="http://schemas.microsoft.com/office/drawing/2014/main" id="{B5D8FE28-F1F8-4B7A-8C0A-2AD1EA0EB0EB}"/>
              </a:ext>
            </a:extLst>
          </p:cNvPr>
          <p:cNvSpPr>
            <a:spLocks noGrp="1"/>
          </p:cNvSpPr>
          <p:nvPr>
            <p:ph type="ftr" sz="quarter" idx="3"/>
          </p:nvPr>
        </p:nvSpPr>
        <p:spPr>
          <a:xfrm>
            <a:off x="4680012" y="104988"/>
            <a:ext cx="2619729" cy="127487"/>
          </a:xfrm>
          <a:prstGeom prst="rect">
            <a:avLst/>
          </a:prstGeom>
        </p:spPr>
        <p:txBody>
          <a:bodyPr vert="horz" wrap="square" lIns="0" tIns="0" rIns="0" bIns="0" rtlCol="0" anchor="t" anchorCtr="0">
            <a:spAutoFit/>
          </a:bodyPr>
          <a:lstStyle>
            <a:lvl1pPr algn="l">
              <a:lnSpc>
                <a:spcPct val="112000"/>
              </a:lnSpc>
              <a:defRPr sz="788">
                <a:solidFill>
                  <a:schemeClr val="tx2"/>
                </a:solidFill>
              </a:defRPr>
            </a:lvl1pPr>
          </a:lstStyle>
          <a:p>
            <a:r>
              <a:rPr lang="nl-NL"/>
              <a:t>Titel presentatie - Naam presentator, datum</a:t>
            </a:r>
          </a:p>
        </p:txBody>
      </p:sp>
      <p:sp>
        <p:nvSpPr>
          <p:cNvPr id="6" name="Tijdelijke aanduiding voor dianummer 5">
            <a:extLst>
              <a:ext uri="{FF2B5EF4-FFF2-40B4-BE49-F238E27FC236}">
                <a16:creationId xmlns:a16="http://schemas.microsoft.com/office/drawing/2014/main" id="{C012687A-A117-4071-A7CB-359EF7975915}"/>
              </a:ext>
            </a:extLst>
          </p:cNvPr>
          <p:cNvSpPr>
            <a:spLocks noGrp="1"/>
          </p:cNvSpPr>
          <p:nvPr>
            <p:ph type="sldNum" sz="quarter" idx="4"/>
          </p:nvPr>
        </p:nvSpPr>
        <p:spPr>
          <a:xfrm>
            <a:off x="8649891" y="104988"/>
            <a:ext cx="242888" cy="121187"/>
          </a:xfrm>
          <a:prstGeom prst="rect">
            <a:avLst/>
          </a:prstGeom>
        </p:spPr>
        <p:txBody>
          <a:bodyPr vert="horz" wrap="square" lIns="0" tIns="0" rIns="0" bIns="0" rtlCol="0" anchor="t" anchorCtr="0">
            <a:spAutoFit/>
          </a:bodyPr>
          <a:lstStyle>
            <a:lvl1pPr algn="r">
              <a:defRPr sz="788">
                <a:solidFill>
                  <a:schemeClr val="tx2"/>
                </a:solidFill>
                <a:latin typeface="+mn-lt"/>
              </a:defRPr>
            </a:lvl1pPr>
          </a:lstStyle>
          <a:p>
            <a:fld id="{D00A64DC-F9FF-4253-851C-EBD53893C199}" type="slidenum">
              <a:rPr lang="nl-NL" smtClean="0"/>
              <a:pPr/>
              <a:t>‹nr.›</a:t>
            </a:fld>
            <a:endParaRPr lang="nl-NL"/>
          </a:p>
        </p:txBody>
      </p:sp>
    </p:spTree>
    <p:extLst>
      <p:ext uri="{BB962C8B-B14F-4D97-AF65-F5344CB8AC3E}">
        <p14:creationId xmlns:p14="http://schemas.microsoft.com/office/powerpoint/2010/main" val="255537224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Lst>
  <p:hf hdr="0" dt="0"/>
  <p:txStyles>
    <p:titleStyle>
      <a:lvl1pPr algn="l" defTabSz="685800" rtl="0" eaLnBrk="1" latinLnBrk="0" hangingPunct="1">
        <a:lnSpc>
          <a:spcPct val="80000"/>
        </a:lnSpc>
        <a:spcBef>
          <a:spcPct val="0"/>
        </a:spcBef>
        <a:buNone/>
        <a:defRPr sz="3000" b="0" kern="1200">
          <a:solidFill>
            <a:schemeClr val="bg2"/>
          </a:solidFill>
          <a:latin typeface="+mj-lt"/>
          <a:ea typeface="+mj-ea"/>
          <a:cs typeface="+mj-cs"/>
        </a:defRPr>
      </a:lvl1pPr>
    </p:titleStyle>
    <p:bodyStyle>
      <a:lvl1pPr marL="0" indent="0" algn="l" defTabSz="685800" rtl="0" eaLnBrk="1" latinLnBrk="0" hangingPunct="1">
        <a:lnSpc>
          <a:spcPct val="95000"/>
        </a:lnSpc>
        <a:spcBef>
          <a:spcPts val="450"/>
        </a:spcBef>
        <a:buFont typeface="Arial" panose="020B0604020202020204" pitchFamily="34" charset="0"/>
        <a:buNone/>
        <a:defRPr sz="1500" b="0" kern="1200">
          <a:solidFill>
            <a:schemeClr val="tx2"/>
          </a:solidFill>
          <a:latin typeface="+mj-lt"/>
          <a:ea typeface="+mn-ea"/>
          <a:cs typeface="+mn-cs"/>
        </a:defRPr>
      </a:lvl1pPr>
      <a:lvl2pPr marL="135731" indent="-135731" algn="l" defTabSz="685800" rtl="0" eaLnBrk="1" latinLnBrk="0" hangingPunct="1">
        <a:lnSpc>
          <a:spcPct val="95000"/>
        </a:lnSpc>
        <a:spcBef>
          <a:spcPts val="450"/>
        </a:spcBef>
        <a:buFont typeface="Circular Std Black" panose="020B0A04020101010102" pitchFamily="34" charset="0"/>
        <a:buChar char="-"/>
        <a:defRPr sz="1500" kern="1200">
          <a:solidFill>
            <a:schemeClr val="tx2"/>
          </a:solidFill>
          <a:latin typeface="+mj-lt"/>
          <a:ea typeface="+mn-ea"/>
          <a:cs typeface="Circular Std Book" panose="020B0604020101020102" pitchFamily="34" charset="0"/>
        </a:defRPr>
      </a:lvl2pPr>
      <a:lvl3pPr marL="0" indent="0" algn="l" defTabSz="685800" rtl="0" eaLnBrk="1" latinLnBrk="0" hangingPunct="1">
        <a:lnSpc>
          <a:spcPct val="95000"/>
        </a:lnSpc>
        <a:spcBef>
          <a:spcPts val="450"/>
        </a:spcBef>
        <a:buFont typeface="Arial" panose="020B0604020202020204" pitchFamily="34" charset="0"/>
        <a:buNone/>
        <a:defRPr sz="1500" kern="1200">
          <a:solidFill>
            <a:schemeClr val="tx2"/>
          </a:solidFill>
          <a:latin typeface="+mn-lt"/>
          <a:ea typeface="+mn-ea"/>
          <a:cs typeface="+mn-cs"/>
        </a:defRPr>
      </a:lvl3pPr>
      <a:lvl4pPr marL="135731" indent="-133350" algn="l" defTabSz="685800" rtl="0" eaLnBrk="1" latinLnBrk="0" hangingPunct="1">
        <a:lnSpc>
          <a:spcPct val="95000"/>
        </a:lnSpc>
        <a:spcBef>
          <a:spcPts val="450"/>
        </a:spcBef>
        <a:buFont typeface="Circular Std Book" panose="020B0604020101020102" pitchFamily="34" charset="0"/>
        <a:buChar char="-"/>
        <a:defRPr sz="1500" kern="1200">
          <a:solidFill>
            <a:schemeClr val="tx2"/>
          </a:solidFill>
          <a:latin typeface="+mn-lt"/>
          <a:ea typeface="+mn-ea"/>
          <a:cs typeface="+mn-cs"/>
        </a:defRPr>
      </a:lvl4pPr>
      <a:lvl5pPr marL="332185" indent="-134541" algn="l" defTabSz="685800" rtl="0" eaLnBrk="1" latinLnBrk="0" hangingPunct="1">
        <a:lnSpc>
          <a:spcPct val="95000"/>
        </a:lnSpc>
        <a:spcBef>
          <a:spcPts val="450"/>
        </a:spcBef>
        <a:buFont typeface="Circular Std Book" panose="020B0604020101020102" pitchFamily="34" charset="0"/>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image" Target="../media/image17.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image" Target="../media/image17.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image" Target="../media/image17.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15.xml"/><Relationship Id="rId16" Type="http://schemas.openxmlformats.org/officeDocument/2006/relationships/image" Target="../media/image42.png"/><Relationship Id="rId20" Type="http://schemas.openxmlformats.org/officeDocument/2006/relationships/image" Target="../media/image46.gif"/><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image" Target="../media/image13.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Tijdelijke aanduiding voor afbeelding 17" descr="Afbeelding met schermopname, pixel">
            <a:extLst>
              <a:ext uri="{FF2B5EF4-FFF2-40B4-BE49-F238E27FC236}">
                <a16:creationId xmlns:a16="http://schemas.microsoft.com/office/drawing/2014/main" id="{4CC6B4AE-3423-B48F-1482-E60969E845AE}"/>
              </a:ext>
            </a:extLst>
          </p:cNvPr>
          <p:cNvPicPr>
            <a:picLocks noGrp="1" noChangeAspect="1"/>
          </p:cNvPicPr>
          <p:nvPr>
            <p:ph type="pic" sz="quarter" idx="13"/>
          </p:nvPr>
        </p:nvPicPr>
        <p:blipFill>
          <a:blip r:embed="rId2"/>
          <a:srcRect t="24418" b="24418"/>
          <a:stretch>
            <a:fillRect/>
          </a:stretch>
        </p:blipFill>
        <p:spPr/>
      </p:pic>
      <p:sp>
        <p:nvSpPr>
          <p:cNvPr id="3" name="Tijdelijke aanduiding voor tekst 2">
            <a:extLst>
              <a:ext uri="{FF2B5EF4-FFF2-40B4-BE49-F238E27FC236}">
                <a16:creationId xmlns:a16="http://schemas.microsoft.com/office/drawing/2014/main" id="{077021C9-A050-49DB-B783-8A14AF0131A0}"/>
              </a:ext>
            </a:extLst>
          </p:cNvPr>
          <p:cNvSpPr>
            <a:spLocks noGrp="1"/>
          </p:cNvSpPr>
          <p:nvPr>
            <p:ph type="body" sz="quarter" idx="15"/>
          </p:nvPr>
        </p:nvSpPr>
        <p:spPr/>
        <p:txBody>
          <a:bodyPr/>
          <a:lstStyle/>
          <a:p>
            <a:endParaRPr lang="nl-NL" dirty="0"/>
          </a:p>
        </p:txBody>
      </p:sp>
      <p:sp>
        <p:nvSpPr>
          <p:cNvPr id="4" name="Tijdelijke aanduiding voor tekst 3">
            <a:extLst>
              <a:ext uri="{FF2B5EF4-FFF2-40B4-BE49-F238E27FC236}">
                <a16:creationId xmlns:a16="http://schemas.microsoft.com/office/drawing/2014/main" id="{E418C3F3-743D-430E-81D4-53147C28D4C1}"/>
              </a:ext>
            </a:extLst>
          </p:cNvPr>
          <p:cNvSpPr>
            <a:spLocks noGrp="1"/>
          </p:cNvSpPr>
          <p:nvPr>
            <p:ph type="body" sz="quarter" idx="16"/>
          </p:nvPr>
        </p:nvSpPr>
        <p:spPr/>
        <p:txBody>
          <a:bodyPr/>
          <a:lstStyle/>
          <a:p>
            <a:endParaRPr lang="nl-NL"/>
          </a:p>
        </p:txBody>
      </p:sp>
      <p:sp>
        <p:nvSpPr>
          <p:cNvPr id="12" name="Tijdelijke aanduiding voor tekst 11">
            <a:extLst>
              <a:ext uri="{FF2B5EF4-FFF2-40B4-BE49-F238E27FC236}">
                <a16:creationId xmlns:a16="http://schemas.microsoft.com/office/drawing/2014/main" id="{BF931505-11A7-4EDB-B4E8-FE0F40653CD8}"/>
              </a:ext>
            </a:extLst>
          </p:cNvPr>
          <p:cNvSpPr>
            <a:spLocks noGrp="1"/>
          </p:cNvSpPr>
          <p:nvPr>
            <p:ph type="body" sz="quarter" idx="17"/>
          </p:nvPr>
        </p:nvSpPr>
        <p:spPr/>
        <p:txBody>
          <a:bodyPr/>
          <a:lstStyle/>
          <a:p>
            <a:endParaRPr lang="nl-NL" dirty="0"/>
          </a:p>
        </p:txBody>
      </p:sp>
      <p:sp>
        <p:nvSpPr>
          <p:cNvPr id="7" name="Titel 6">
            <a:extLst>
              <a:ext uri="{FF2B5EF4-FFF2-40B4-BE49-F238E27FC236}">
                <a16:creationId xmlns:a16="http://schemas.microsoft.com/office/drawing/2014/main" id="{840C71F8-79E0-4576-9648-15375AAE502F}"/>
              </a:ext>
            </a:extLst>
          </p:cNvPr>
          <p:cNvSpPr>
            <a:spLocks noGrp="1"/>
          </p:cNvSpPr>
          <p:nvPr>
            <p:ph type="ctrTitle"/>
          </p:nvPr>
        </p:nvSpPr>
        <p:spPr>
          <a:xfrm>
            <a:off x="235451" y="4048201"/>
            <a:ext cx="5076862" cy="730200"/>
          </a:xfrm>
        </p:spPr>
        <p:txBody>
          <a:bodyPr/>
          <a:lstStyle/>
          <a:p>
            <a:r>
              <a:rPr lang="en-GB" dirty="0"/>
              <a:t>AMdEX</a:t>
            </a:r>
            <a:br>
              <a:rPr lang="en-GB" dirty="0"/>
            </a:br>
            <a:r>
              <a:rPr lang="en-GB" sz="2000" dirty="0"/>
              <a:t>Data sharing for societal challenges</a:t>
            </a:r>
            <a:endParaRPr lang="nl-NL" dirty="0"/>
          </a:p>
        </p:txBody>
      </p:sp>
      <p:sp>
        <p:nvSpPr>
          <p:cNvPr id="2" name="Tijdelijke aanduiding voor tekst 1">
            <a:extLst>
              <a:ext uri="{FF2B5EF4-FFF2-40B4-BE49-F238E27FC236}">
                <a16:creationId xmlns:a16="http://schemas.microsoft.com/office/drawing/2014/main" id="{358EAD48-92F5-4A56-AF97-3DCB10D96087}"/>
              </a:ext>
            </a:extLst>
          </p:cNvPr>
          <p:cNvSpPr>
            <a:spLocks noGrp="1"/>
          </p:cNvSpPr>
          <p:nvPr>
            <p:ph type="body" sz="quarter" idx="14"/>
          </p:nvPr>
        </p:nvSpPr>
        <p:spPr>
          <a:xfrm>
            <a:off x="7490603" y="113342"/>
            <a:ext cx="952501" cy="1303532"/>
          </a:xfrm>
        </p:spPr>
        <p:txBody>
          <a:bodyPr/>
          <a:lstStyle/>
          <a:p>
            <a:endParaRPr lang="nl-NL"/>
          </a:p>
        </p:txBody>
      </p:sp>
      <p:pic>
        <p:nvPicPr>
          <p:cNvPr id="20" name="Afbeelding 19">
            <a:extLst>
              <a:ext uri="{FF2B5EF4-FFF2-40B4-BE49-F238E27FC236}">
                <a16:creationId xmlns:a16="http://schemas.microsoft.com/office/drawing/2014/main" id="{99139E85-D8BF-5BF5-4008-D41A14AD4F27}"/>
              </a:ext>
            </a:extLst>
          </p:cNvPr>
          <p:cNvPicPr>
            <a:picLocks noChangeAspect="1"/>
          </p:cNvPicPr>
          <p:nvPr/>
        </p:nvPicPr>
        <p:blipFill>
          <a:blip r:embed="rId3"/>
          <a:stretch>
            <a:fillRect/>
          </a:stretch>
        </p:blipFill>
        <p:spPr>
          <a:xfrm>
            <a:off x="7037856" y="4272467"/>
            <a:ext cx="1783679" cy="267551"/>
          </a:xfrm>
          <a:prstGeom prst="rect">
            <a:avLst/>
          </a:prstGeom>
        </p:spPr>
      </p:pic>
      <p:sp>
        <p:nvSpPr>
          <p:cNvPr id="22" name="Ondertitel 21">
            <a:extLst>
              <a:ext uri="{FF2B5EF4-FFF2-40B4-BE49-F238E27FC236}">
                <a16:creationId xmlns:a16="http://schemas.microsoft.com/office/drawing/2014/main" id="{05671C05-BD4D-A5DC-CB80-B27EBD0EE77E}"/>
              </a:ext>
            </a:extLst>
          </p:cNvPr>
          <p:cNvSpPr>
            <a:spLocks noGrp="1"/>
          </p:cNvSpPr>
          <p:nvPr>
            <p:ph type="subTitle" idx="1"/>
          </p:nvPr>
        </p:nvSpPr>
        <p:spPr>
          <a:xfrm>
            <a:off x="7037856" y="4653360"/>
            <a:ext cx="2106144" cy="373949"/>
          </a:xfrm>
        </p:spPr>
        <p:txBody>
          <a:bodyPr/>
          <a:lstStyle/>
          <a:p>
            <a:r>
              <a:rPr lang="en-US" sz="900" i="1" dirty="0"/>
              <a:t>The development of AMdEX is financially supported by the European Regional Development Fund</a:t>
            </a:r>
            <a:endParaRPr lang="nl-NL" sz="800" dirty="0"/>
          </a:p>
        </p:txBody>
      </p:sp>
    </p:spTree>
    <p:extLst>
      <p:ext uri="{BB962C8B-B14F-4D97-AF65-F5344CB8AC3E}">
        <p14:creationId xmlns:p14="http://schemas.microsoft.com/office/powerpoint/2010/main" val="1623126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102"/>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180032"/>
              </a:buClr>
              <a:buSzPts val="800"/>
              <a:buFont typeface="Arial"/>
              <a:buNone/>
            </a:pPr>
            <a:fld id="{00000000-1234-1234-1234-123412341234}" type="slidenum">
              <a:rPr lang="en-GB" sz="800" b="0" i="0" u="none" strike="noStrike" cap="none">
                <a:solidFill>
                  <a:srgbClr val="180032"/>
                </a:solidFill>
                <a:latin typeface="Arial"/>
                <a:ea typeface="Arial"/>
                <a:cs typeface="Arial"/>
                <a:sym typeface="Arial"/>
              </a:rPr>
              <a:t>10</a:t>
            </a:fld>
            <a:endParaRPr sz="800" b="0" i="0" u="none" strike="noStrike" cap="none">
              <a:solidFill>
                <a:srgbClr val="180032"/>
              </a:solidFill>
              <a:latin typeface="Arial"/>
              <a:ea typeface="Arial"/>
              <a:cs typeface="Arial"/>
              <a:sym typeface="Arial"/>
            </a:endParaRPr>
          </a:p>
        </p:txBody>
      </p:sp>
      <p:pic>
        <p:nvPicPr>
          <p:cNvPr id="935" name="Google Shape;935;p102"/>
          <p:cNvPicPr preferRelativeResize="0"/>
          <p:nvPr/>
        </p:nvPicPr>
        <p:blipFill rotWithShape="1">
          <a:blip r:embed="rId3">
            <a:alphaModFix/>
          </a:blip>
          <a:srcRect/>
          <a:stretch/>
        </p:blipFill>
        <p:spPr>
          <a:xfrm>
            <a:off x="7515225" y="4139804"/>
            <a:ext cx="1628775" cy="1307306"/>
          </a:xfrm>
          <a:prstGeom prst="rect">
            <a:avLst/>
          </a:prstGeom>
          <a:noFill/>
          <a:ln>
            <a:noFill/>
          </a:ln>
        </p:spPr>
      </p:pic>
      <p:sp>
        <p:nvSpPr>
          <p:cNvPr id="936" name="Google Shape;936;p102"/>
          <p:cNvSpPr txBox="1"/>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2100"/>
              <a:buFont typeface="Arial"/>
              <a:buNone/>
            </a:pPr>
            <a:endParaRPr sz="3300" b="0" i="0" u="none" strike="noStrike" cap="none">
              <a:solidFill>
                <a:srgbClr val="000000"/>
              </a:solidFill>
              <a:latin typeface="Calibri"/>
              <a:ea typeface="Calibri"/>
              <a:cs typeface="Calibri"/>
              <a:sym typeface="Calibri"/>
            </a:endParaRPr>
          </a:p>
        </p:txBody>
      </p:sp>
      <p:pic>
        <p:nvPicPr>
          <p:cNvPr id="937" name="Google Shape;937;p102"/>
          <p:cNvPicPr preferRelativeResize="0"/>
          <p:nvPr/>
        </p:nvPicPr>
        <p:blipFill rotWithShape="1">
          <a:blip r:embed="rId4">
            <a:alphaModFix/>
          </a:blip>
          <a:srcRect/>
          <a:stretch/>
        </p:blipFill>
        <p:spPr>
          <a:xfrm>
            <a:off x="4619582" y="1788190"/>
            <a:ext cx="783022" cy="817315"/>
          </a:xfrm>
          <a:prstGeom prst="rect">
            <a:avLst/>
          </a:prstGeom>
          <a:noFill/>
          <a:ln>
            <a:noFill/>
          </a:ln>
        </p:spPr>
      </p:pic>
      <p:grpSp>
        <p:nvGrpSpPr>
          <p:cNvPr id="938" name="Google Shape;938;p102"/>
          <p:cNvGrpSpPr/>
          <p:nvPr/>
        </p:nvGrpSpPr>
        <p:grpSpPr>
          <a:xfrm>
            <a:off x="2028434" y="3171983"/>
            <a:ext cx="818100" cy="817315"/>
            <a:chOff x="6592999" y="3569265"/>
            <a:chExt cx="1090800" cy="1089754"/>
          </a:xfrm>
        </p:grpSpPr>
        <p:sp>
          <p:nvSpPr>
            <p:cNvPr id="939" name="Google Shape;939;p102"/>
            <p:cNvSpPr/>
            <p:nvPr/>
          </p:nvSpPr>
          <p:spPr>
            <a:xfrm>
              <a:off x="6592999" y="3569265"/>
              <a:ext cx="1090800" cy="1089754"/>
            </a:xfrm>
            <a:prstGeom prst="flowChartConnector">
              <a:avLst/>
            </a:prstGeom>
            <a:solidFill>
              <a:srgbClr val="E7E6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940" name="Google Shape;940;p102" descr="Internet of Things silhouet"/>
            <p:cNvPicPr preferRelativeResize="0"/>
            <p:nvPr/>
          </p:nvPicPr>
          <p:blipFill rotWithShape="1">
            <a:blip r:embed="rId5">
              <a:alphaModFix/>
            </a:blip>
            <a:srcRect/>
            <a:stretch/>
          </p:blipFill>
          <p:spPr>
            <a:xfrm>
              <a:off x="6731670" y="3707413"/>
              <a:ext cx="813458" cy="813458"/>
            </a:xfrm>
            <a:prstGeom prst="rect">
              <a:avLst/>
            </a:prstGeom>
            <a:noFill/>
            <a:ln>
              <a:noFill/>
            </a:ln>
          </p:spPr>
        </p:pic>
      </p:grpSp>
      <p:grpSp>
        <p:nvGrpSpPr>
          <p:cNvPr id="941" name="Google Shape;941;p102"/>
          <p:cNvGrpSpPr/>
          <p:nvPr/>
        </p:nvGrpSpPr>
        <p:grpSpPr>
          <a:xfrm>
            <a:off x="4461243" y="3275594"/>
            <a:ext cx="818100" cy="817316"/>
            <a:chOff x="8633505" y="4541963"/>
            <a:chExt cx="1090800" cy="1089754"/>
          </a:xfrm>
        </p:grpSpPr>
        <p:sp>
          <p:nvSpPr>
            <p:cNvPr id="942" name="Google Shape;942;p102"/>
            <p:cNvSpPr/>
            <p:nvPr/>
          </p:nvSpPr>
          <p:spPr>
            <a:xfrm>
              <a:off x="8633505" y="4541963"/>
              <a:ext cx="1090800" cy="1089754"/>
            </a:xfrm>
            <a:prstGeom prst="flowChartConnector">
              <a:avLst/>
            </a:prstGeom>
            <a:solidFill>
              <a:srgbClr val="E7E6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943" name="Google Shape;943;p102" descr="Cloud voor synchronisatie silhouet"/>
            <p:cNvPicPr preferRelativeResize="0"/>
            <p:nvPr/>
          </p:nvPicPr>
          <p:blipFill rotWithShape="1">
            <a:blip r:embed="rId6">
              <a:alphaModFix/>
            </a:blip>
            <a:srcRect/>
            <a:stretch/>
          </p:blipFill>
          <p:spPr>
            <a:xfrm>
              <a:off x="8775266" y="4659019"/>
              <a:ext cx="807277" cy="807277"/>
            </a:xfrm>
            <a:prstGeom prst="rect">
              <a:avLst/>
            </a:prstGeom>
            <a:noFill/>
            <a:ln>
              <a:noFill/>
            </a:ln>
          </p:spPr>
        </p:pic>
      </p:grpSp>
      <p:grpSp>
        <p:nvGrpSpPr>
          <p:cNvPr id="944" name="Google Shape;944;p102"/>
          <p:cNvGrpSpPr/>
          <p:nvPr/>
        </p:nvGrpSpPr>
        <p:grpSpPr>
          <a:xfrm>
            <a:off x="3402998" y="1164742"/>
            <a:ext cx="818100" cy="817315"/>
            <a:chOff x="4867888" y="2017050"/>
            <a:chExt cx="1090800" cy="1089754"/>
          </a:xfrm>
        </p:grpSpPr>
        <p:sp>
          <p:nvSpPr>
            <p:cNvPr id="945" name="Google Shape;945;p102"/>
            <p:cNvSpPr/>
            <p:nvPr/>
          </p:nvSpPr>
          <p:spPr>
            <a:xfrm>
              <a:off x="4867888" y="2017050"/>
              <a:ext cx="1090800" cy="1089754"/>
            </a:xfrm>
            <a:prstGeom prst="flowChartConnector">
              <a:avLst/>
            </a:prstGeom>
            <a:solidFill>
              <a:srgbClr val="E7E6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946" name="Google Shape;946;p102" descr="Illustrator silhouet"/>
            <p:cNvPicPr preferRelativeResize="0"/>
            <p:nvPr/>
          </p:nvPicPr>
          <p:blipFill rotWithShape="1">
            <a:blip r:embed="rId7">
              <a:alphaModFix/>
            </a:blip>
            <a:srcRect/>
            <a:stretch/>
          </p:blipFill>
          <p:spPr>
            <a:xfrm>
              <a:off x="4989108" y="2199640"/>
              <a:ext cx="848360" cy="848360"/>
            </a:xfrm>
            <a:prstGeom prst="rect">
              <a:avLst/>
            </a:prstGeom>
            <a:noFill/>
            <a:ln>
              <a:noFill/>
            </a:ln>
          </p:spPr>
        </p:pic>
      </p:grpSp>
      <p:sp>
        <p:nvSpPr>
          <p:cNvPr id="947" name="Google Shape;947;p102"/>
          <p:cNvSpPr/>
          <p:nvPr/>
        </p:nvSpPr>
        <p:spPr>
          <a:xfrm>
            <a:off x="1535430" y="720090"/>
            <a:ext cx="4290060" cy="4290060"/>
          </a:xfrm>
          <a:prstGeom prst="flowChartConnector">
            <a:avLst/>
          </a:prstGeom>
          <a:noFill/>
          <a:ln w="57150" cap="flat" cmpd="sng">
            <a:solidFill>
              <a:srgbClr val="E7E6E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grpSp>
        <p:nvGrpSpPr>
          <p:cNvPr id="948" name="Google Shape;948;p102"/>
          <p:cNvGrpSpPr/>
          <p:nvPr/>
        </p:nvGrpSpPr>
        <p:grpSpPr>
          <a:xfrm>
            <a:off x="1915882" y="1833688"/>
            <a:ext cx="939374" cy="788738"/>
            <a:chOff x="2482886" y="3645246"/>
            <a:chExt cx="1252499" cy="1051651"/>
          </a:xfrm>
        </p:grpSpPr>
        <p:pic>
          <p:nvPicPr>
            <p:cNvPr id="949" name="Google Shape;949;p102"/>
            <p:cNvPicPr preferRelativeResize="0"/>
            <p:nvPr/>
          </p:nvPicPr>
          <p:blipFill rotWithShape="1">
            <a:blip r:embed="rId8">
              <a:alphaModFix/>
            </a:blip>
            <a:srcRect/>
            <a:stretch/>
          </p:blipFill>
          <p:spPr>
            <a:xfrm>
              <a:off x="2482886" y="3645246"/>
              <a:ext cx="1082134" cy="1051651"/>
            </a:xfrm>
            <a:prstGeom prst="rect">
              <a:avLst/>
            </a:prstGeom>
            <a:noFill/>
            <a:ln>
              <a:noFill/>
            </a:ln>
          </p:spPr>
        </p:pic>
        <p:sp>
          <p:nvSpPr>
            <p:cNvPr id="950" name="Google Shape;950;p102"/>
            <p:cNvSpPr/>
            <p:nvPr/>
          </p:nvSpPr>
          <p:spPr>
            <a:xfrm>
              <a:off x="3394654" y="3719943"/>
              <a:ext cx="340731" cy="174914"/>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grpSp>
      <p:sp>
        <p:nvSpPr>
          <p:cNvPr id="951" name="Google Shape;951;p102"/>
          <p:cNvSpPr/>
          <p:nvPr/>
        </p:nvSpPr>
        <p:spPr>
          <a:xfrm>
            <a:off x="2750820" y="2962535"/>
            <a:ext cx="255548" cy="131185"/>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952" name="Google Shape;952;p102"/>
          <p:cNvSpPr txBox="1"/>
          <p:nvPr/>
        </p:nvSpPr>
        <p:spPr>
          <a:xfrm>
            <a:off x="6102755" y="1833688"/>
            <a:ext cx="2821500" cy="1362300"/>
          </a:xfrm>
          <a:prstGeom prst="rect">
            <a:avLst/>
          </a:prstGeom>
          <a:noFill/>
          <a:ln>
            <a:noFill/>
          </a:ln>
        </p:spPr>
        <p:txBody>
          <a:bodyPr spcFirstLastPara="1" wrap="square" lIns="68575" tIns="34275" rIns="68575" bIns="34275" anchor="t" anchorCtr="0">
            <a:spAutoFit/>
          </a:bodyPr>
          <a:lstStyle/>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GDPR complianc</a:t>
            </a:r>
            <a:r>
              <a:rPr lang="en-GB">
                <a:latin typeface="Calibri"/>
                <a:ea typeface="Calibri"/>
                <a:cs typeface="Calibri"/>
                <a:sym typeface="Calibri"/>
              </a:rPr>
              <a:t>e</a:t>
            </a:r>
            <a:endParaRPr sz="14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Data Acts complianc</a:t>
            </a:r>
            <a:r>
              <a:rPr lang="en-GB">
                <a:latin typeface="Calibri"/>
                <a:ea typeface="Calibri"/>
                <a:cs typeface="Calibri"/>
                <a:sym typeface="Calibri"/>
              </a:rPr>
              <a:t>e</a:t>
            </a:r>
            <a:endParaRPr sz="14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Consortium agreement complianc</a:t>
            </a:r>
            <a:r>
              <a:rPr lang="en-GB">
                <a:latin typeface="Calibri"/>
                <a:ea typeface="Calibri"/>
                <a:cs typeface="Calibri"/>
                <a:sym typeface="Calibri"/>
              </a:rPr>
              <a:t>e</a:t>
            </a:r>
            <a:endParaRPr sz="14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Ethical complianc</a:t>
            </a:r>
            <a:r>
              <a:rPr lang="en-GB">
                <a:latin typeface="Calibri"/>
                <a:ea typeface="Calibri"/>
                <a:cs typeface="Calibri"/>
                <a:sym typeface="Calibri"/>
              </a:rPr>
              <a:t>e</a:t>
            </a:r>
            <a:endParaRPr sz="14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a:t>
            </a:r>
            <a:endParaRPr sz="1100"/>
          </a:p>
        </p:txBody>
      </p:sp>
      <p:pic>
        <p:nvPicPr>
          <p:cNvPr id="953" name="Google Shape;953;p102" descr="Hamer silhouet"/>
          <p:cNvPicPr preferRelativeResize="0"/>
          <p:nvPr/>
        </p:nvPicPr>
        <p:blipFill rotWithShape="1">
          <a:blip r:embed="rId9">
            <a:alphaModFix/>
          </a:blip>
          <a:srcRect/>
          <a:stretch/>
        </p:blipFill>
        <p:spPr>
          <a:xfrm>
            <a:off x="3376124" y="3027122"/>
            <a:ext cx="685800" cy="685800"/>
          </a:xfrm>
          <a:prstGeom prst="rect">
            <a:avLst/>
          </a:prstGeom>
          <a:noFill/>
          <a:ln>
            <a:noFill/>
          </a:ln>
        </p:spPr>
      </p:pic>
      <p:pic>
        <p:nvPicPr>
          <p:cNvPr id="954" name="Google Shape;954;p102" descr="Robot silhouet"/>
          <p:cNvPicPr preferRelativeResize="0"/>
          <p:nvPr/>
        </p:nvPicPr>
        <p:blipFill rotWithShape="1">
          <a:blip r:embed="rId10">
            <a:alphaModFix/>
          </a:blip>
          <a:srcRect/>
          <a:stretch/>
        </p:blipFill>
        <p:spPr>
          <a:xfrm>
            <a:off x="3336039" y="2117471"/>
            <a:ext cx="685800" cy="685800"/>
          </a:xfrm>
          <a:prstGeom prst="rect">
            <a:avLst/>
          </a:prstGeom>
          <a:noFill/>
          <a:ln>
            <a:noFill/>
          </a:ln>
        </p:spPr>
      </p:pic>
      <p:sp>
        <p:nvSpPr>
          <p:cNvPr id="955" name="Google Shape;955;p102"/>
          <p:cNvSpPr txBox="1"/>
          <p:nvPr/>
        </p:nvSpPr>
        <p:spPr>
          <a:xfrm>
            <a:off x="3316404" y="2761245"/>
            <a:ext cx="733326"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900" i="1">
                <a:solidFill>
                  <a:srgbClr val="000000"/>
                </a:solidFill>
                <a:latin typeface="Calibri"/>
                <a:ea typeface="Calibri"/>
                <a:cs typeface="Calibri"/>
                <a:sym typeface="Calibri"/>
              </a:rPr>
              <a:t>Orchestrator</a:t>
            </a:r>
            <a:endParaRPr sz="900" i="1">
              <a:solidFill>
                <a:srgbClr val="000000"/>
              </a:solidFill>
              <a:latin typeface="Calibri"/>
              <a:ea typeface="Calibri"/>
              <a:cs typeface="Calibri"/>
              <a:sym typeface="Calibri"/>
            </a:endParaRPr>
          </a:p>
        </p:txBody>
      </p:sp>
      <p:sp>
        <p:nvSpPr>
          <p:cNvPr id="956" name="Google Shape;956;p102"/>
          <p:cNvSpPr txBox="1"/>
          <p:nvPr/>
        </p:nvSpPr>
        <p:spPr>
          <a:xfrm>
            <a:off x="3356552" y="3667174"/>
            <a:ext cx="570493"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900" i="1">
                <a:solidFill>
                  <a:srgbClr val="000000"/>
                </a:solidFill>
                <a:latin typeface="Calibri"/>
                <a:ea typeface="Calibri"/>
                <a:cs typeface="Calibri"/>
                <a:sym typeface="Calibri"/>
              </a:rPr>
              <a:t>Reasoner</a:t>
            </a:r>
            <a:endParaRPr sz="900" i="1">
              <a:solidFill>
                <a:srgbClr val="000000"/>
              </a:solidFill>
              <a:latin typeface="Calibri"/>
              <a:ea typeface="Calibri"/>
              <a:cs typeface="Calibri"/>
              <a:sym typeface="Calibri"/>
            </a:endParaRPr>
          </a:p>
        </p:txBody>
      </p:sp>
      <p:grpSp>
        <p:nvGrpSpPr>
          <p:cNvPr id="957" name="Google Shape;957;p102"/>
          <p:cNvGrpSpPr/>
          <p:nvPr/>
        </p:nvGrpSpPr>
        <p:grpSpPr>
          <a:xfrm>
            <a:off x="3242351" y="4005301"/>
            <a:ext cx="878066" cy="811600"/>
            <a:chOff x="6011673" y="2159759"/>
            <a:chExt cx="1170755" cy="1082134"/>
          </a:xfrm>
        </p:grpSpPr>
        <p:pic>
          <p:nvPicPr>
            <p:cNvPr id="958" name="Google Shape;958;p102"/>
            <p:cNvPicPr preferRelativeResize="0"/>
            <p:nvPr/>
          </p:nvPicPr>
          <p:blipFill rotWithShape="1">
            <a:blip r:embed="rId11">
              <a:alphaModFix/>
            </a:blip>
            <a:srcRect/>
            <a:stretch/>
          </p:blipFill>
          <p:spPr>
            <a:xfrm>
              <a:off x="6011673" y="2159759"/>
              <a:ext cx="1051651" cy="1082134"/>
            </a:xfrm>
            <a:prstGeom prst="rect">
              <a:avLst/>
            </a:prstGeom>
            <a:noFill/>
            <a:ln>
              <a:noFill/>
            </a:ln>
          </p:spPr>
        </p:pic>
        <p:sp>
          <p:nvSpPr>
            <p:cNvPr id="959" name="Google Shape;959;p102"/>
            <p:cNvSpPr/>
            <p:nvPr/>
          </p:nvSpPr>
          <p:spPr>
            <a:xfrm>
              <a:off x="6841697" y="2179966"/>
              <a:ext cx="340731" cy="174914"/>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103"/>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180032"/>
              </a:buClr>
              <a:buSzPts val="800"/>
              <a:buFont typeface="Arial"/>
              <a:buNone/>
            </a:pPr>
            <a:fld id="{00000000-1234-1234-1234-123412341234}" type="slidenum">
              <a:rPr lang="en-GB" sz="800" b="0" i="0" u="none" strike="noStrike" cap="none">
                <a:solidFill>
                  <a:srgbClr val="180032"/>
                </a:solidFill>
                <a:latin typeface="Arial"/>
                <a:ea typeface="Arial"/>
                <a:cs typeface="Arial"/>
                <a:sym typeface="Arial"/>
              </a:rPr>
              <a:t>11</a:t>
            </a:fld>
            <a:endParaRPr sz="800" b="0" i="0" u="none" strike="noStrike" cap="none">
              <a:solidFill>
                <a:srgbClr val="180032"/>
              </a:solidFill>
              <a:latin typeface="Arial"/>
              <a:ea typeface="Arial"/>
              <a:cs typeface="Arial"/>
              <a:sym typeface="Arial"/>
            </a:endParaRPr>
          </a:p>
        </p:txBody>
      </p:sp>
      <p:pic>
        <p:nvPicPr>
          <p:cNvPr id="966" name="Google Shape;966;p103"/>
          <p:cNvPicPr preferRelativeResize="0"/>
          <p:nvPr/>
        </p:nvPicPr>
        <p:blipFill rotWithShape="1">
          <a:blip r:embed="rId3">
            <a:alphaModFix/>
          </a:blip>
          <a:srcRect/>
          <a:stretch/>
        </p:blipFill>
        <p:spPr>
          <a:xfrm>
            <a:off x="7515225" y="4139804"/>
            <a:ext cx="1628775" cy="1307306"/>
          </a:xfrm>
          <a:prstGeom prst="rect">
            <a:avLst/>
          </a:prstGeom>
          <a:noFill/>
          <a:ln>
            <a:noFill/>
          </a:ln>
        </p:spPr>
      </p:pic>
      <p:sp>
        <p:nvSpPr>
          <p:cNvPr id="967" name="Google Shape;967;p103"/>
          <p:cNvSpPr txBox="1"/>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2100"/>
              <a:buFont typeface="Arial"/>
              <a:buNone/>
            </a:pPr>
            <a:endParaRPr sz="3300" b="0" i="0" u="none" strike="noStrike" cap="none">
              <a:solidFill>
                <a:srgbClr val="000000"/>
              </a:solidFill>
              <a:latin typeface="Calibri"/>
              <a:ea typeface="Calibri"/>
              <a:cs typeface="Calibri"/>
              <a:sym typeface="Calibri"/>
            </a:endParaRPr>
          </a:p>
        </p:txBody>
      </p:sp>
      <p:pic>
        <p:nvPicPr>
          <p:cNvPr id="968" name="Google Shape;968;p103"/>
          <p:cNvPicPr preferRelativeResize="0"/>
          <p:nvPr/>
        </p:nvPicPr>
        <p:blipFill rotWithShape="1">
          <a:blip r:embed="rId4">
            <a:alphaModFix/>
          </a:blip>
          <a:srcRect/>
          <a:stretch/>
        </p:blipFill>
        <p:spPr>
          <a:xfrm>
            <a:off x="4619582" y="1788190"/>
            <a:ext cx="783022" cy="817315"/>
          </a:xfrm>
          <a:prstGeom prst="rect">
            <a:avLst/>
          </a:prstGeom>
          <a:noFill/>
          <a:ln>
            <a:noFill/>
          </a:ln>
        </p:spPr>
      </p:pic>
      <p:grpSp>
        <p:nvGrpSpPr>
          <p:cNvPr id="969" name="Google Shape;969;p103"/>
          <p:cNvGrpSpPr/>
          <p:nvPr/>
        </p:nvGrpSpPr>
        <p:grpSpPr>
          <a:xfrm>
            <a:off x="2028434" y="3171983"/>
            <a:ext cx="818100" cy="817315"/>
            <a:chOff x="6592999" y="3569265"/>
            <a:chExt cx="1090800" cy="1089754"/>
          </a:xfrm>
        </p:grpSpPr>
        <p:sp>
          <p:nvSpPr>
            <p:cNvPr id="970" name="Google Shape;970;p103"/>
            <p:cNvSpPr/>
            <p:nvPr/>
          </p:nvSpPr>
          <p:spPr>
            <a:xfrm>
              <a:off x="6592999" y="3569265"/>
              <a:ext cx="1090800" cy="1089754"/>
            </a:xfrm>
            <a:prstGeom prst="flowChartConnector">
              <a:avLst/>
            </a:prstGeom>
            <a:solidFill>
              <a:srgbClr val="E7E6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971" name="Google Shape;971;p103" descr="Internet of Things silhouet"/>
            <p:cNvPicPr preferRelativeResize="0"/>
            <p:nvPr/>
          </p:nvPicPr>
          <p:blipFill rotWithShape="1">
            <a:blip r:embed="rId5">
              <a:alphaModFix/>
            </a:blip>
            <a:srcRect/>
            <a:stretch/>
          </p:blipFill>
          <p:spPr>
            <a:xfrm>
              <a:off x="6731670" y="3707413"/>
              <a:ext cx="813458" cy="813458"/>
            </a:xfrm>
            <a:prstGeom prst="rect">
              <a:avLst/>
            </a:prstGeom>
            <a:noFill/>
            <a:ln>
              <a:noFill/>
            </a:ln>
          </p:spPr>
        </p:pic>
      </p:grpSp>
      <p:grpSp>
        <p:nvGrpSpPr>
          <p:cNvPr id="972" name="Google Shape;972;p103"/>
          <p:cNvGrpSpPr/>
          <p:nvPr/>
        </p:nvGrpSpPr>
        <p:grpSpPr>
          <a:xfrm>
            <a:off x="4461243" y="3275594"/>
            <a:ext cx="818100" cy="817316"/>
            <a:chOff x="8633505" y="4541963"/>
            <a:chExt cx="1090800" cy="1089754"/>
          </a:xfrm>
        </p:grpSpPr>
        <p:sp>
          <p:nvSpPr>
            <p:cNvPr id="973" name="Google Shape;973;p103"/>
            <p:cNvSpPr/>
            <p:nvPr/>
          </p:nvSpPr>
          <p:spPr>
            <a:xfrm>
              <a:off x="8633505" y="4541963"/>
              <a:ext cx="1090800" cy="1089754"/>
            </a:xfrm>
            <a:prstGeom prst="flowChartConnector">
              <a:avLst/>
            </a:prstGeom>
            <a:solidFill>
              <a:srgbClr val="E7E6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974" name="Google Shape;974;p103" descr="Cloud voor synchronisatie silhouet"/>
            <p:cNvPicPr preferRelativeResize="0"/>
            <p:nvPr/>
          </p:nvPicPr>
          <p:blipFill rotWithShape="1">
            <a:blip r:embed="rId6">
              <a:alphaModFix/>
            </a:blip>
            <a:srcRect/>
            <a:stretch/>
          </p:blipFill>
          <p:spPr>
            <a:xfrm>
              <a:off x="8775266" y="4659019"/>
              <a:ext cx="807277" cy="807277"/>
            </a:xfrm>
            <a:prstGeom prst="rect">
              <a:avLst/>
            </a:prstGeom>
            <a:noFill/>
            <a:ln>
              <a:noFill/>
            </a:ln>
          </p:spPr>
        </p:pic>
      </p:grpSp>
      <p:grpSp>
        <p:nvGrpSpPr>
          <p:cNvPr id="975" name="Google Shape;975;p103"/>
          <p:cNvGrpSpPr/>
          <p:nvPr/>
        </p:nvGrpSpPr>
        <p:grpSpPr>
          <a:xfrm>
            <a:off x="3402998" y="1164742"/>
            <a:ext cx="818100" cy="817315"/>
            <a:chOff x="4867888" y="2017050"/>
            <a:chExt cx="1090800" cy="1089754"/>
          </a:xfrm>
        </p:grpSpPr>
        <p:sp>
          <p:nvSpPr>
            <p:cNvPr id="976" name="Google Shape;976;p103"/>
            <p:cNvSpPr/>
            <p:nvPr/>
          </p:nvSpPr>
          <p:spPr>
            <a:xfrm>
              <a:off x="4867888" y="2017050"/>
              <a:ext cx="1090800" cy="1089754"/>
            </a:xfrm>
            <a:prstGeom prst="flowChartConnector">
              <a:avLst/>
            </a:prstGeom>
            <a:solidFill>
              <a:srgbClr val="E7E6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977" name="Google Shape;977;p103" descr="Illustrator silhouet"/>
            <p:cNvPicPr preferRelativeResize="0"/>
            <p:nvPr/>
          </p:nvPicPr>
          <p:blipFill rotWithShape="1">
            <a:blip r:embed="rId7">
              <a:alphaModFix/>
            </a:blip>
            <a:srcRect/>
            <a:stretch/>
          </p:blipFill>
          <p:spPr>
            <a:xfrm>
              <a:off x="4989108" y="2199640"/>
              <a:ext cx="848360" cy="848360"/>
            </a:xfrm>
            <a:prstGeom prst="rect">
              <a:avLst/>
            </a:prstGeom>
            <a:noFill/>
            <a:ln>
              <a:noFill/>
            </a:ln>
          </p:spPr>
        </p:pic>
      </p:grpSp>
      <p:sp>
        <p:nvSpPr>
          <p:cNvPr id="978" name="Google Shape;978;p103"/>
          <p:cNvSpPr/>
          <p:nvPr/>
        </p:nvSpPr>
        <p:spPr>
          <a:xfrm>
            <a:off x="1535430" y="720090"/>
            <a:ext cx="4290060" cy="4290060"/>
          </a:xfrm>
          <a:prstGeom prst="flowChartConnector">
            <a:avLst/>
          </a:prstGeom>
          <a:noFill/>
          <a:ln w="57150" cap="flat" cmpd="sng">
            <a:solidFill>
              <a:srgbClr val="E7E6E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grpSp>
        <p:nvGrpSpPr>
          <p:cNvPr id="979" name="Google Shape;979;p103"/>
          <p:cNvGrpSpPr/>
          <p:nvPr/>
        </p:nvGrpSpPr>
        <p:grpSpPr>
          <a:xfrm>
            <a:off x="1915882" y="1833688"/>
            <a:ext cx="939374" cy="788738"/>
            <a:chOff x="2482886" y="3645246"/>
            <a:chExt cx="1252499" cy="1051651"/>
          </a:xfrm>
        </p:grpSpPr>
        <p:pic>
          <p:nvPicPr>
            <p:cNvPr id="980" name="Google Shape;980;p103"/>
            <p:cNvPicPr preferRelativeResize="0"/>
            <p:nvPr/>
          </p:nvPicPr>
          <p:blipFill rotWithShape="1">
            <a:blip r:embed="rId8">
              <a:alphaModFix/>
            </a:blip>
            <a:srcRect/>
            <a:stretch/>
          </p:blipFill>
          <p:spPr>
            <a:xfrm>
              <a:off x="2482886" y="3645246"/>
              <a:ext cx="1082134" cy="1051651"/>
            </a:xfrm>
            <a:prstGeom prst="rect">
              <a:avLst/>
            </a:prstGeom>
            <a:noFill/>
            <a:ln>
              <a:noFill/>
            </a:ln>
          </p:spPr>
        </p:pic>
        <p:sp>
          <p:nvSpPr>
            <p:cNvPr id="981" name="Google Shape;981;p103"/>
            <p:cNvSpPr/>
            <p:nvPr/>
          </p:nvSpPr>
          <p:spPr>
            <a:xfrm>
              <a:off x="3394654" y="3719943"/>
              <a:ext cx="340731" cy="174914"/>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grpSp>
      <p:sp>
        <p:nvSpPr>
          <p:cNvPr id="982" name="Google Shape;982;p103"/>
          <p:cNvSpPr/>
          <p:nvPr/>
        </p:nvSpPr>
        <p:spPr>
          <a:xfrm>
            <a:off x="2750820" y="2962535"/>
            <a:ext cx="255548" cy="131185"/>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983" name="Google Shape;983;p103"/>
          <p:cNvSpPr txBox="1"/>
          <p:nvPr/>
        </p:nvSpPr>
        <p:spPr>
          <a:xfrm>
            <a:off x="6102755" y="1833688"/>
            <a:ext cx="2821500" cy="1362300"/>
          </a:xfrm>
          <a:prstGeom prst="rect">
            <a:avLst/>
          </a:prstGeom>
          <a:noFill/>
          <a:ln>
            <a:noFill/>
          </a:ln>
        </p:spPr>
        <p:txBody>
          <a:bodyPr spcFirstLastPara="1" wrap="square" lIns="68575" tIns="34275" rIns="68575" bIns="34275" anchor="t" anchorCtr="0">
            <a:spAutoFit/>
          </a:bodyPr>
          <a:lstStyle/>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GDPR complianc</a:t>
            </a:r>
            <a:r>
              <a:rPr lang="en-GB">
                <a:latin typeface="Calibri"/>
                <a:ea typeface="Calibri"/>
                <a:cs typeface="Calibri"/>
                <a:sym typeface="Calibri"/>
              </a:rPr>
              <a:t>e</a:t>
            </a:r>
            <a:endParaRPr sz="14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Data Acts complianc</a:t>
            </a:r>
            <a:r>
              <a:rPr lang="en-GB">
                <a:latin typeface="Calibri"/>
                <a:ea typeface="Calibri"/>
                <a:cs typeface="Calibri"/>
                <a:sym typeface="Calibri"/>
              </a:rPr>
              <a:t>e</a:t>
            </a:r>
            <a:endParaRPr sz="14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Consortium agreement complianc</a:t>
            </a:r>
            <a:r>
              <a:rPr lang="en-GB">
                <a:latin typeface="Calibri"/>
                <a:ea typeface="Calibri"/>
                <a:cs typeface="Calibri"/>
                <a:sym typeface="Calibri"/>
              </a:rPr>
              <a:t>e</a:t>
            </a:r>
            <a:endParaRPr sz="14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Ethical complianc</a:t>
            </a:r>
            <a:r>
              <a:rPr lang="en-GB">
                <a:latin typeface="Calibri"/>
                <a:ea typeface="Calibri"/>
                <a:cs typeface="Calibri"/>
                <a:sym typeface="Calibri"/>
              </a:rPr>
              <a:t>e</a:t>
            </a:r>
            <a:endParaRPr sz="14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a:t>
            </a:r>
            <a:endParaRPr sz="1100"/>
          </a:p>
        </p:txBody>
      </p:sp>
      <p:pic>
        <p:nvPicPr>
          <p:cNvPr id="984" name="Google Shape;984;p103" descr="Hamer silhouet"/>
          <p:cNvPicPr preferRelativeResize="0"/>
          <p:nvPr/>
        </p:nvPicPr>
        <p:blipFill rotWithShape="1">
          <a:blip r:embed="rId9">
            <a:alphaModFix/>
          </a:blip>
          <a:srcRect/>
          <a:stretch/>
        </p:blipFill>
        <p:spPr>
          <a:xfrm>
            <a:off x="3376124" y="3027122"/>
            <a:ext cx="685800" cy="685800"/>
          </a:xfrm>
          <a:prstGeom prst="rect">
            <a:avLst/>
          </a:prstGeom>
          <a:noFill/>
          <a:ln>
            <a:noFill/>
          </a:ln>
        </p:spPr>
      </p:pic>
      <p:pic>
        <p:nvPicPr>
          <p:cNvPr id="985" name="Google Shape;985;p103" descr="Robot silhouet"/>
          <p:cNvPicPr preferRelativeResize="0"/>
          <p:nvPr/>
        </p:nvPicPr>
        <p:blipFill rotWithShape="1">
          <a:blip r:embed="rId10">
            <a:alphaModFix/>
          </a:blip>
          <a:srcRect/>
          <a:stretch/>
        </p:blipFill>
        <p:spPr>
          <a:xfrm>
            <a:off x="3336039" y="2117471"/>
            <a:ext cx="685800" cy="685800"/>
          </a:xfrm>
          <a:prstGeom prst="rect">
            <a:avLst/>
          </a:prstGeom>
          <a:noFill/>
          <a:ln>
            <a:noFill/>
          </a:ln>
        </p:spPr>
      </p:pic>
      <p:sp>
        <p:nvSpPr>
          <p:cNvPr id="986" name="Google Shape;986;p103"/>
          <p:cNvSpPr txBox="1"/>
          <p:nvPr/>
        </p:nvSpPr>
        <p:spPr>
          <a:xfrm>
            <a:off x="3316404" y="2761245"/>
            <a:ext cx="733326"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900" i="1">
                <a:solidFill>
                  <a:srgbClr val="000000"/>
                </a:solidFill>
                <a:latin typeface="Calibri"/>
                <a:ea typeface="Calibri"/>
                <a:cs typeface="Calibri"/>
                <a:sym typeface="Calibri"/>
              </a:rPr>
              <a:t>Orchestrator</a:t>
            </a:r>
            <a:endParaRPr sz="900" i="1">
              <a:solidFill>
                <a:srgbClr val="000000"/>
              </a:solidFill>
              <a:latin typeface="Calibri"/>
              <a:ea typeface="Calibri"/>
              <a:cs typeface="Calibri"/>
              <a:sym typeface="Calibri"/>
            </a:endParaRPr>
          </a:p>
        </p:txBody>
      </p:sp>
      <p:sp>
        <p:nvSpPr>
          <p:cNvPr id="987" name="Google Shape;987;p103"/>
          <p:cNvSpPr txBox="1"/>
          <p:nvPr/>
        </p:nvSpPr>
        <p:spPr>
          <a:xfrm>
            <a:off x="3356552" y="3667174"/>
            <a:ext cx="570493"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900" i="1">
                <a:solidFill>
                  <a:srgbClr val="000000"/>
                </a:solidFill>
                <a:latin typeface="Calibri"/>
                <a:ea typeface="Calibri"/>
                <a:cs typeface="Calibri"/>
                <a:sym typeface="Calibri"/>
              </a:rPr>
              <a:t>Reasoner</a:t>
            </a:r>
            <a:endParaRPr sz="900" i="1">
              <a:solidFill>
                <a:srgbClr val="000000"/>
              </a:solidFill>
              <a:latin typeface="Calibri"/>
              <a:ea typeface="Calibri"/>
              <a:cs typeface="Calibri"/>
              <a:sym typeface="Calibri"/>
            </a:endParaRPr>
          </a:p>
        </p:txBody>
      </p:sp>
      <p:grpSp>
        <p:nvGrpSpPr>
          <p:cNvPr id="988" name="Google Shape;988;p103"/>
          <p:cNvGrpSpPr/>
          <p:nvPr/>
        </p:nvGrpSpPr>
        <p:grpSpPr>
          <a:xfrm>
            <a:off x="3242351" y="4005301"/>
            <a:ext cx="878066" cy="811600"/>
            <a:chOff x="6011673" y="2159759"/>
            <a:chExt cx="1170755" cy="1082134"/>
          </a:xfrm>
        </p:grpSpPr>
        <p:pic>
          <p:nvPicPr>
            <p:cNvPr id="989" name="Google Shape;989;p103"/>
            <p:cNvPicPr preferRelativeResize="0"/>
            <p:nvPr/>
          </p:nvPicPr>
          <p:blipFill rotWithShape="1">
            <a:blip r:embed="rId11">
              <a:alphaModFix/>
            </a:blip>
            <a:srcRect/>
            <a:stretch/>
          </p:blipFill>
          <p:spPr>
            <a:xfrm>
              <a:off x="6011673" y="2159759"/>
              <a:ext cx="1051651" cy="1082134"/>
            </a:xfrm>
            <a:prstGeom prst="rect">
              <a:avLst/>
            </a:prstGeom>
            <a:noFill/>
            <a:ln>
              <a:noFill/>
            </a:ln>
          </p:spPr>
        </p:pic>
        <p:sp>
          <p:nvSpPr>
            <p:cNvPr id="990" name="Google Shape;990;p103"/>
            <p:cNvSpPr/>
            <p:nvPr/>
          </p:nvSpPr>
          <p:spPr>
            <a:xfrm>
              <a:off x="6841697" y="2179966"/>
              <a:ext cx="340731" cy="174914"/>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grpSp>
      <p:pic>
        <p:nvPicPr>
          <p:cNvPr id="991" name="Google Shape;991;p103" descr="Chatballon silhouet"/>
          <p:cNvPicPr preferRelativeResize="0"/>
          <p:nvPr/>
        </p:nvPicPr>
        <p:blipFill rotWithShape="1">
          <a:blip r:embed="rId12">
            <a:alphaModFix/>
          </a:blip>
          <a:srcRect/>
          <a:stretch/>
        </p:blipFill>
        <p:spPr>
          <a:xfrm>
            <a:off x="2833298" y="2228057"/>
            <a:ext cx="342900" cy="342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104"/>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180032"/>
              </a:buClr>
              <a:buSzPts val="800"/>
              <a:buFont typeface="Arial"/>
              <a:buNone/>
            </a:pPr>
            <a:fld id="{00000000-1234-1234-1234-123412341234}" type="slidenum">
              <a:rPr lang="en-GB" sz="800" b="0" i="0" u="none" strike="noStrike" cap="none">
                <a:solidFill>
                  <a:srgbClr val="180032"/>
                </a:solidFill>
                <a:latin typeface="Arial"/>
                <a:ea typeface="Arial"/>
                <a:cs typeface="Arial"/>
                <a:sym typeface="Arial"/>
              </a:rPr>
              <a:t>12</a:t>
            </a:fld>
            <a:endParaRPr sz="800" b="0" i="0" u="none" strike="noStrike" cap="none">
              <a:solidFill>
                <a:srgbClr val="180032"/>
              </a:solidFill>
              <a:latin typeface="Arial"/>
              <a:ea typeface="Arial"/>
              <a:cs typeface="Arial"/>
              <a:sym typeface="Arial"/>
            </a:endParaRPr>
          </a:p>
        </p:txBody>
      </p:sp>
      <p:pic>
        <p:nvPicPr>
          <p:cNvPr id="998" name="Google Shape;998;p104"/>
          <p:cNvPicPr preferRelativeResize="0"/>
          <p:nvPr/>
        </p:nvPicPr>
        <p:blipFill rotWithShape="1">
          <a:blip r:embed="rId3">
            <a:alphaModFix/>
          </a:blip>
          <a:srcRect/>
          <a:stretch/>
        </p:blipFill>
        <p:spPr>
          <a:xfrm>
            <a:off x="7515225" y="4139804"/>
            <a:ext cx="1628775" cy="1307306"/>
          </a:xfrm>
          <a:prstGeom prst="rect">
            <a:avLst/>
          </a:prstGeom>
          <a:noFill/>
          <a:ln>
            <a:noFill/>
          </a:ln>
        </p:spPr>
      </p:pic>
      <p:sp>
        <p:nvSpPr>
          <p:cNvPr id="999" name="Google Shape;999;p104"/>
          <p:cNvSpPr txBox="1"/>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2100"/>
              <a:buFont typeface="Arial"/>
              <a:buNone/>
            </a:pPr>
            <a:endParaRPr sz="3300" b="0" i="0" u="none" strike="noStrike" cap="none">
              <a:solidFill>
                <a:srgbClr val="000000"/>
              </a:solidFill>
              <a:latin typeface="Calibri"/>
              <a:ea typeface="Calibri"/>
              <a:cs typeface="Calibri"/>
              <a:sym typeface="Calibri"/>
            </a:endParaRPr>
          </a:p>
        </p:txBody>
      </p:sp>
      <p:pic>
        <p:nvPicPr>
          <p:cNvPr id="1000" name="Google Shape;1000;p104"/>
          <p:cNvPicPr preferRelativeResize="0"/>
          <p:nvPr/>
        </p:nvPicPr>
        <p:blipFill rotWithShape="1">
          <a:blip r:embed="rId4">
            <a:alphaModFix/>
          </a:blip>
          <a:srcRect/>
          <a:stretch/>
        </p:blipFill>
        <p:spPr>
          <a:xfrm>
            <a:off x="4619582" y="1788190"/>
            <a:ext cx="783022" cy="817315"/>
          </a:xfrm>
          <a:prstGeom prst="rect">
            <a:avLst/>
          </a:prstGeom>
          <a:noFill/>
          <a:ln>
            <a:noFill/>
          </a:ln>
        </p:spPr>
      </p:pic>
      <p:grpSp>
        <p:nvGrpSpPr>
          <p:cNvPr id="1001" name="Google Shape;1001;p104"/>
          <p:cNvGrpSpPr/>
          <p:nvPr/>
        </p:nvGrpSpPr>
        <p:grpSpPr>
          <a:xfrm>
            <a:off x="2028434" y="3171983"/>
            <a:ext cx="818100" cy="817315"/>
            <a:chOff x="6592999" y="3569265"/>
            <a:chExt cx="1090800" cy="1089754"/>
          </a:xfrm>
        </p:grpSpPr>
        <p:sp>
          <p:nvSpPr>
            <p:cNvPr id="1002" name="Google Shape;1002;p104"/>
            <p:cNvSpPr/>
            <p:nvPr/>
          </p:nvSpPr>
          <p:spPr>
            <a:xfrm>
              <a:off x="6592999" y="3569265"/>
              <a:ext cx="1090800" cy="1089754"/>
            </a:xfrm>
            <a:prstGeom prst="flowChartConnector">
              <a:avLst/>
            </a:prstGeom>
            <a:solidFill>
              <a:srgbClr val="E7E6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1003" name="Google Shape;1003;p104" descr="Internet of Things silhouet"/>
            <p:cNvPicPr preferRelativeResize="0"/>
            <p:nvPr/>
          </p:nvPicPr>
          <p:blipFill rotWithShape="1">
            <a:blip r:embed="rId5">
              <a:alphaModFix/>
            </a:blip>
            <a:srcRect/>
            <a:stretch/>
          </p:blipFill>
          <p:spPr>
            <a:xfrm>
              <a:off x="6731670" y="3707413"/>
              <a:ext cx="813458" cy="813458"/>
            </a:xfrm>
            <a:prstGeom prst="rect">
              <a:avLst/>
            </a:prstGeom>
            <a:noFill/>
            <a:ln>
              <a:noFill/>
            </a:ln>
          </p:spPr>
        </p:pic>
      </p:grpSp>
      <p:grpSp>
        <p:nvGrpSpPr>
          <p:cNvPr id="1004" name="Google Shape;1004;p104"/>
          <p:cNvGrpSpPr/>
          <p:nvPr/>
        </p:nvGrpSpPr>
        <p:grpSpPr>
          <a:xfrm>
            <a:off x="4461243" y="3275594"/>
            <a:ext cx="818100" cy="817316"/>
            <a:chOff x="8633505" y="4541963"/>
            <a:chExt cx="1090800" cy="1089754"/>
          </a:xfrm>
        </p:grpSpPr>
        <p:sp>
          <p:nvSpPr>
            <p:cNvPr id="1005" name="Google Shape;1005;p104"/>
            <p:cNvSpPr/>
            <p:nvPr/>
          </p:nvSpPr>
          <p:spPr>
            <a:xfrm>
              <a:off x="8633505" y="4541963"/>
              <a:ext cx="1090800" cy="1089754"/>
            </a:xfrm>
            <a:prstGeom prst="flowChartConnector">
              <a:avLst/>
            </a:prstGeom>
            <a:solidFill>
              <a:srgbClr val="E7E6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1006" name="Google Shape;1006;p104" descr="Cloud voor synchronisatie silhouet"/>
            <p:cNvPicPr preferRelativeResize="0"/>
            <p:nvPr/>
          </p:nvPicPr>
          <p:blipFill rotWithShape="1">
            <a:blip r:embed="rId6">
              <a:alphaModFix/>
            </a:blip>
            <a:srcRect/>
            <a:stretch/>
          </p:blipFill>
          <p:spPr>
            <a:xfrm>
              <a:off x="8775266" y="4659019"/>
              <a:ext cx="807277" cy="807277"/>
            </a:xfrm>
            <a:prstGeom prst="rect">
              <a:avLst/>
            </a:prstGeom>
            <a:noFill/>
            <a:ln>
              <a:noFill/>
            </a:ln>
          </p:spPr>
        </p:pic>
      </p:grpSp>
      <p:grpSp>
        <p:nvGrpSpPr>
          <p:cNvPr id="1007" name="Google Shape;1007;p104"/>
          <p:cNvGrpSpPr/>
          <p:nvPr/>
        </p:nvGrpSpPr>
        <p:grpSpPr>
          <a:xfrm>
            <a:off x="3402998" y="1164742"/>
            <a:ext cx="818100" cy="817315"/>
            <a:chOff x="4867888" y="2017050"/>
            <a:chExt cx="1090800" cy="1089754"/>
          </a:xfrm>
        </p:grpSpPr>
        <p:sp>
          <p:nvSpPr>
            <p:cNvPr id="1008" name="Google Shape;1008;p104"/>
            <p:cNvSpPr/>
            <p:nvPr/>
          </p:nvSpPr>
          <p:spPr>
            <a:xfrm>
              <a:off x="4867888" y="2017050"/>
              <a:ext cx="1090800" cy="1089754"/>
            </a:xfrm>
            <a:prstGeom prst="flowChartConnector">
              <a:avLst/>
            </a:prstGeom>
            <a:solidFill>
              <a:srgbClr val="E7E6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1009" name="Google Shape;1009;p104" descr="Illustrator silhouet"/>
            <p:cNvPicPr preferRelativeResize="0"/>
            <p:nvPr/>
          </p:nvPicPr>
          <p:blipFill rotWithShape="1">
            <a:blip r:embed="rId7">
              <a:alphaModFix/>
            </a:blip>
            <a:srcRect/>
            <a:stretch/>
          </p:blipFill>
          <p:spPr>
            <a:xfrm>
              <a:off x="4989108" y="2199640"/>
              <a:ext cx="848360" cy="848360"/>
            </a:xfrm>
            <a:prstGeom prst="rect">
              <a:avLst/>
            </a:prstGeom>
            <a:noFill/>
            <a:ln>
              <a:noFill/>
            </a:ln>
          </p:spPr>
        </p:pic>
      </p:grpSp>
      <p:sp>
        <p:nvSpPr>
          <p:cNvPr id="1010" name="Google Shape;1010;p104"/>
          <p:cNvSpPr/>
          <p:nvPr/>
        </p:nvSpPr>
        <p:spPr>
          <a:xfrm>
            <a:off x="1535430" y="720090"/>
            <a:ext cx="4290060" cy="4290060"/>
          </a:xfrm>
          <a:prstGeom prst="flowChartConnector">
            <a:avLst/>
          </a:prstGeom>
          <a:noFill/>
          <a:ln w="57150" cap="flat" cmpd="sng">
            <a:solidFill>
              <a:srgbClr val="E7E6E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grpSp>
        <p:nvGrpSpPr>
          <p:cNvPr id="1011" name="Google Shape;1011;p104"/>
          <p:cNvGrpSpPr/>
          <p:nvPr/>
        </p:nvGrpSpPr>
        <p:grpSpPr>
          <a:xfrm>
            <a:off x="1915882" y="1833688"/>
            <a:ext cx="939374" cy="788738"/>
            <a:chOff x="2482886" y="3645246"/>
            <a:chExt cx="1252499" cy="1051651"/>
          </a:xfrm>
        </p:grpSpPr>
        <p:pic>
          <p:nvPicPr>
            <p:cNvPr id="1012" name="Google Shape;1012;p104"/>
            <p:cNvPicPr preferRelativeResize="0"/>
            <p:nvPr/>
          </p:nvPicPr>
          <p:blipFill rotWithShape="1">
            <a:blip r:embed="rId8">
              <a:alphaModFix/>
            </a:blip>
            <a:srcRect/>
            <a:stretch/>
          </p:blipFill>
          <p:spPr>
            <a:xfrm>
              <a:off x="2482886" y="3645246"/>
              <a:ext cx="1082134" cy="1051651"/>
            </a:xfrm>
            <a:prstGeom prst="rect">
              <a:avLst/>
            </a:prstGeom>
            <a:noFill/>
            <a:ln>
              <a:noFill/>
            </a:ln>
          </p:spPr>
        </p:pic>
        <p:sp>
          <p:nvSpPr>
            <p:cNvPr id="1013" name="Google Shape;1013;p104"/>
            <p:cNvSpPr/>
            <p:nvPr/>
          </p:nvSpPr>
          <p:spPr>
            <a:xfrm>
              <a:off x="3394654" y="3719943"/>
              <a:ext cx="340731" cy="174914"/>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grpSp>
      <p:sp>
        <p:nvSpPr>
          <p:cNvPr id="1014" name="Google Shape;1014;p104"/>
          <p:cNvSpPr/>
          <p:nvPr/>
        </p:nvSpPr>
        <p:spPr>
          <a:xfrm>
            <a:off x="2750820" y="2962535"/>
            <a:ext cx="255548" cy="131185"/>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015" name="Google Shape;1015;p104"/>
          <p:cNvSpPr txBox="1"/>
          <p:nvPr/>
        </p:nvSpPr>
        <p:spPr>
          <a:xfrm>
            <a:off x="6102755" y="1833688"/>
            <a:ext cx="2821500" cy="1362300"/>
          </a:xfrm>
          <a:prstGeom prst="rect">
            <a:avLst/>
          </a:prstGeom>
          <a:noFill/>
          <a:ln>
            <a:noFill/>
          </a:ln>
        </p:spPr>
        <p:txBody>
          <a:bodyPr spcFirstLastPara="1" wrap="square" lIns="68575" tIns="34275" rIns="68575" bIns="34275" anchor="t" anchorCtr="0">
            <a:spAutoFit/>
          </a:bodyPr>
          <a:lstStyle/>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GDPR complianc</a:t>
            </a:r>
            <a:r>
              <a:rPr lang="en-GB">
                <a:latin typeface="Calibri"/>
                <a:ea typeface="Calibri"/>
                <a:cs typeface="Calibri"/>
                <a:sym typeface="Calibri"/>
              </a:rPr>
              <a:t>e</a:t>
            </a:r>
            <a:endParaRPr sz="14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Data Acts complianc</a:t>
            </a:r>
            <a:r>
              <a:rPr lang="en-GB">
                <a:latin typeface="Calibri"/>
                <a:ea typeface="Calibri"/>
                <a:cs typeface="Calibri"/>
                <a:sym typeface="Calibri"/>
              </a:rPr>
              <a:t>e</a:t>
            </a:r>
            <a:endParaRPr sz="14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Consortium agreement complianc</a:t>
            </a:r>
            <a:r>
              <a:rPr lang="en-GB">
                <a:latin typeface="Calibri"/>
                <a:ea typeface="Calibri"/>
                <a:cs typeface="Calibri"/>
                <a:sym typeface="Calibri"/>
              </a:rPr>
              <a:t>e</a:t>
            </a:r>
            <a:endParaRPr sz="14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Ethical complianc</a:t>
            </a:r>
            <a:r>
              <a:rPr lang="en-GB">
                <a:latin typeface="Calibri"/>
                <a:ea typeface="Calibri"/>
                <a:cs typeface="Calibri"/>
                <a:sym typeface="Calibri"/>
              </a:rPr>
              <a:t>e</a:t>
            </a:r>
            <a:endParaRPr sz="14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a:t>
            </a:r>
            <a:endParaRPr sz="1100"/>
          </a:p>
        </p:txBody>
      </p:sp>
      <p:pic>
        <p:nvPicPr>
          <p:cNvPr id="1016" name="Google Shape;1016;p104" descr="Hamer silhouet"/>
          <p:cNvPicPr preferRelativeResize="0"/>
          <p:nvPr/>
        </p:nvPicPr>
        <p:blipFill rotWithShape="1">
          <a:blip r:embed="rId9">
            <a:alphaModFix/>
          </a:blip>
          <a:srcRect/>
          <a:stretch/>
        </p:blipFill>
        <p:spPr>
          <a:xfrm>
            <a:off x="3376124" y="3027122"/>
            <a:ext cx="685800" cy="685800"/>
          </a:xfrm>
          <a:prstGeom prst="rect">
            <a:avLst/>
          </a:prstGeom>
          <a:noFill/>
          <a:ln>
            <a:noFill/>
          </a:ln>
        </p:spPr>
      </p:pic>
      <p:pic>
        <p:nvPicPr>
          <p:cNvPr id="1017" name="Google Shape;1017;p104" descr="Robot silhouet"/>
          <p:cNvPicPr preferRelativeResize="0"/>
          <p:nvPr/>
        </p:nvPicPr>
        <p:blipFill rotWithShape="1">
          <a:blip r:embed="rId10">
            <a:alphaModFix/>
          </a:blip>
          <a:srcRect/>
          <a:stretch/>
        </p:blipFill>
        <p:spPr>
          <a:xfrm>
            <a:off x="3336039" y="2117471"/>
            <a:ext cx="685800" cy="685800"/>
          </a:xfrm>
          <a:prstGeom prst="rect">
            <a:avLst/>
          </a:prstGeom>
          <a:noFill/>
          <a:ln>
            <a:noFill/>
          </a:ln>
        </p:spPr>
      </p:pic>
      <p:sp>
        <p:nvSpPr>
          <p:cNvPr id="1018" name="Google Shape;1018;p104"/>
          <p:cNvSpPr txBox="1"/>
          <p:nvPr/>
        </p:nvSpPr>
        <p:spPr>
          <a:xfrm>
            <a:off x="3316404" y="2761245"/>
            <a:ext cx="733326"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900" i="1">
                <a:solidFill>
                  <a:srgbClr val="000000"/>
                </a:solidFill>
                <a:latin typeface="Calibri"/>
                <a:ea typeface="Calibri"/>
                <a:cs typeface="Calibri"/>
                <a:sym typeface="Calibri"/>
              </a:rPr>
              <a:t>Orchestrator</a:t>
            </a:r>
            <a:endParaRPr sz="900" i="1">
              <a:solidFill>
                <a:srgbClr val="000000"/>
              </a:solidFill>
              <a:latin typeface="Calibri"/>
              <a:ea typeface="Calibri"/>
              <a:cs typeface="Calibri"/>
              <a:sym typeface="Calibri"/>
            </a:endParaRPr>
          </a:p>
        </p:txBody>
      </p:sp>
      <p:sp>
        <p:nvSpPr>
          <p:cNvPr id="1019" name="Google Shape;1019;p104"/>
          <p:cNvSpPr txBox="1"/>
          <p:nvPr/>
        </p:nvSpPr>
        <p:spPr>
          <a:xfrm>
            <a:off x="3356552" y="3667174"/>
            <a:ext cx="570493"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900" i="1">
                <a:solidFill>
                  <a:srgbClr val="000000"/>
                </a:solidFill>
                <a:latin typeface="Calibri"/>
                <a:ea typeface="Calibri"/>
                <a:cs typeface="Calibri"/>
                <a:sym typeface="Calibri"/>
              </a:rPr>
              <a:t>Reasoner</a:t>
            </a:r>
            <a:endParaRPr sz="900" i="1">
              <a:solidFill>
                <a:srgbClr val="000000"/>
              </a:solidFill>
              <a:latin typeface="Calibri"/>
              <a:ea typeface="Calibri"/>
              <a:cs typeface="Calibri"/>
              <a:sym typeface="Calibri"/>
            </a:endParaRPr>
          </a:p>
        </p:txBody>
      </p:sp>
      <p:grpSp>
        <p:nvGrpSpPr>
          <p:cNvPr id="1020" name="Google Shape;1020;p104"/>
          <p:cNvGrpSpPr/>
          <p:nvPr/>
        </p:nvGrpSpPr>
        <p:grpSpPr>
          <a:xfrm>
            <a:off x="3242351" y="4005301"/>
            <a:ext cx="878066" cy="811600"/>
            <a:chOff x="6011673" y="2159759"/>
            <a:chExt cx="1170755" cy="1082134"/>
          </a:xfrm>
        </p:grpSpPr>
        <p:pic>
          <p:nvPicPr>
            <p:cNvPr id="1021" name="Google Shape;1021;p104"/>
            <p:cNvPicPr preferRelativeResize="0"/>
            <p:nvPr/>
          </p:nvPicPr>
          <p:blipFill rotWithShape="1">
            <a:blip r:embed="rId11">
              <a:alphaModFix/>
            </a:blip>
            <a:srcRect/>
            <a:stretch/>
          </p:blipFill>
          <p:spPr>
            <a:xfrm>
              <a:off x="6011673" y="2159759"/>
              <a:ext cx="1051651" cy="1082134"/>
            </a:xfrm>
            <a:prstGeom prst="rect">
              <a:avLst/>
            </a:prstGeom>
            <a:noFill/>
            <a:ln>
              <a:noFill/>
            </a:ln>
          </p:spPr>
        </p:pic>
        <p:sp>
          <p:nvSpPr>
            <p:cNvPr id="1022" name="Google Shape;1022;p104"/>
            <p:cNvSpPr/>
            <p:nvPr/>
          </p:nvSpPr>
          <p:spPr>
            <a:xfrm>
              <a:off x="6841697" y="2179966"/>
              <a:ext cx="340731" cy="174914"/>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grpSp>
      <p:pic>
        <p:nvPicPr>
          <p:cNvPr id="1023" name="Google Shape;1023;p104" descr="Chatballon silhouet"/>
          <p:cNvPicPr preferRelativeResize="0"/>
          <p:nvPr/>
        </p:nvPicPr>
        <p:blipFill rotWithShape="1">
          <a:blip r:embed="rId12">
            <a:alphaModFix/>
          </a:blip>
          <a:srcRect/>
          <a:stretch/>
        </p:blipFill>
        <p:spPr>
          <a:xfrm>
            <a:off x="2833298" y="2228057"/>
            <a:ext cx="342900" cy="342900"/>
          </a:xfrm>
          <a:prstGeom prst="rect">
            <a:avLst/>
          </a:prstGeom>
          <a:noFill/>
          <a:ln>
            <a:noFill/>
          </a:ln>
        </p:spPr>
      </p:pic>
      <p:pic>
        <p:nvPicPr>
          <p:cNvPr id="1024" name="Google Shape;1024;p104" descr="Vinkje met effen opvulling"/>
          <p:cNvPicPr preferRelativeResize="0"/>
          <p:nvPr/>
        </p:nvPicPr>
        <p:blipFill rotWithShape="1">
          <a:blip r:embed="rId13">
            <a:alphaModFix/>
          </a:blip>
          <a:srcRect/>
          <a:stretch/>
        </p:blipFill>
        <p:spPr>
          <a:xfrm>
            <a:off x="3394796" y="2993559"/>
            <a:ext cx="644551" cy="6445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105"/>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180032"/>
              </a:buClr>
              <a:buSzPts val="800"/>
              <a:buFont typeface="Arial"/>
              <a:buNone/>
            </a:pPr>
            <a:fld id="{00000000-1234-1234-1234-123412341234}" type="slidenum">
              <a:rPr lang="en-GB" sz="800" b="0" i="0" u="none" strike="noStrike" cap="none">
                <a:solidFill>
                  <a:srgbClr val="180032"/>
                </a:solidFill>
                <a:latin typeface="Arial"/>
                <a:ea typeface="Arial"/>
                <a:cs typeface="Arial"/>
                <a:sym typeface="Arial"/>
              </a:rPr>
              <a:t>13</a:t>
            </a:fld>
            <a:endParaRPr sz="800" b="0" i="0" u="none" strike="noStrike" cap="none">
              <a:solidFill>
                <a:srgbClr val="180032"/>
              </a:solidFill>
              <a:latin typeface="Arial"/>
              <a:ea typeface="Arial"/>
              <a:cs typeface="Arial"/>
              <a:sym typeface="Arial"/>
            </a:endParaRPr>
          </a:p>
        </p:txBody>
      </p:sp>
      <p:pic>
        <p:nvPicPr>
          <p:cNvPr id="1031" name="Google Shape;1031;p105"/>
          <p:cNvPicPr preferRelativeResize="0"/>
          <p:nvPr/>
        </p:nvPicPr>
        <p:blipFill rotWithShape="1">
          <a:blip r:embed="rId3">
            <a:alphaModFix/>
          </a:blip>
          <a:srcRect/>
          <a:stretch/>
        </p:blipFill>
        <p:spPr>
          <a:xfrm>
            <a:off x="7515225" y="4139804"/>
            <a:ext cx="1628775" cy="1307306"/>
          </a:xfrm>
          <a:prstGeom prst="rect">
            <a:avLst/>
          </a:prstGeom>
          <a:noFill/>
          <a:ln>
            <a:noFill/>
          </a:ln>
        </p:spPr>
      </p:pic>
      <p:pic>
        <p:nvPicPr>
          <p:cNvPr id="1032" name="Google Shape;1032;p105"/>
          <p:cNvPicPr preferRelativeResize="0"/>
          <p:nvPr/>
        </p:nvPicPr>
        <p:blipFill rotWithShape="1">
          <a:blip r:embed="rId4">
            <a:alphaModFix/>
          </a:blip>
          <a:srcRect/>
          <a:stretch/>
        </p:blipFill>
        <p:spPr>
          <a:xfrm>
            <a:off x="4703485" y="1833688"/>
            <a:ext cx="783022" cy="817316"/>
          </a:xfrm>
          <a:prstGeom prst="rect">
            <a:avLst/>
          </a:prstGeom>
          <a:noFill/>
          <a:ln>
            <a:noFill/>
          </a:ln>
        </p:spPr>
      </p:pic>
      <p:grpSp>
        <p:nvGrpSpPr>
          <p:cNvPr id="1033" name="Google Shape;1033;p105"/>
          <p:cNvGrpSpPr/>
          <p:nvPr/>
        </p:nvGrpSpPr>
        <p:grpSpPr>
          <a:xfrm>
            <a:off x="2028434" y="3171983"/>
            <a:ext cx="818100" cy="817315"/>
            <a:chOff x="6592999" y="3569265"/>
            <a:chExt cx="1090800" cy="1089754"/>
          </a:xfrm>
        </p:grpSpPr>
        <p:sp>
          <p:nvSpPr>
            <p:cNvPr id="1034" name="Google Shape;1034;p105"/>
            <p:cNvSpPr/>
            <p:nvPr/>
          </p:nvSpPr>
          <p:spPr>
            <a:xfrm>
              <a:off x="6592999" y="3569265"/>
              <a:ext cx="1090800" cy="1089754"/>
            </a:xfrm>
            <a:prstGeom prst="flowChartConnector">
              <a:avLst/>
            </a:prstGeom>
            <a:solidFill>
              <a:srgbClr val="E7E6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1035" name="Google Shape;1035;p105" descr="Internet of Things silhouet"/>
            <p:cNvPicPr preferRelativeResize="0"/>
            <p:nvPr/>
          </p:nvPicPr>
          <p:blipFill rotWithShape="1">
            <a:blip r:embed="rId5">
              <a:alphaModFix/>
            </a:blip>
            <a:srcRect/>
            <a:stretch/>
          </p:blipFill>
          <p:spPr>
            <a:xfrm>
              <a:off x="6731670" y="3707413"/>
              <a:ext cx="813458" cy="813458"/>
            </a:xfrm>
            <a:prstGeom prst="rect">
              <a:avLst/>
            </a:prstGeom>
            <a:noFill/>
            <a:ln>
              <a:noFill/>
            </a:ln>
          </p:spPr>
        </p:pic>
      </p:grpSp>
      <p:grpSp>
        <p:nvGrpSpPr>
          <p:cNvPr id="1036" name="Google Shape;1036;p105"/>
          <p:cNvGrpSpPr/>
          <p:nvPr/>
        </p:nvGrpSpPr>
        <p:grpSpPr>
          <a:xfrm>
            <a:off x="4461243" y="3275594"/>
            <a:ext cx="818100" cy="817316"/>
            <a:chOff x="8633505" y="4541963"/>
            <a:chExt cx="1090800" cy="1089754"/>
          </a:xfrm>
        </p:grpSpPr>
        <p:sp>
          <p:nvSpPr>
            <p:cNvPr id="1037" name="Google Shape;1037;p105"/>
            <p:cNvSpPr/>
            <p:nvPr/>
          </p:nvSpPr>
          <p:spPr>
            <a:xfrm>
              <a:off x="8633505" y="4541963"/>
              <a:ext cx="1090800" cy="1089754"/>
            </a:xfrm>
            <a:prstGeom prst="flowChartConnector">
              <a:avLst/>
            </a:prstGeom>
            <a:solidFill>
              <a:srgbClr val="E7E6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1038" name="Google Shape;1038;p105" descr="Cloud voor synchronisatie silhouet"/>
            <p:cNvPicPr preferRelativeResize="0"/>
            <p:nvPr/>
          </p:nvPicPr>
          <p:blipFill rotWithShape="1">
            <a:blip r:embed="rId6">
              <a:alphaModFix/>
            </a:blip>
            <a:srcRect/>
            <a:stretch/>
          </p:blipFill>
          <p:spPr>
            <a:xfrm>
              <a:off x="8775266" y="4659019"/>
              <a:ext cx="807277" cy="807277"/>
            </a:xfrm>
            <a:prstGeom prst="rect">
              <a:avLst/>
            </a:prstGeom>
            <a:noFill/>
            <a:ln>
              <a:noFill/>
            </a:ln>
          </p:spPr>
        </p:pic>
      </p:grpSp>
      <p:grpSp>
        <p:nvGrpSpPr>
          <p:cNvPr id="1039" name="Google Shape;1039;p105"/>
          <p:cNvGrpSpPr/>
          <p:nvPr/>
        </p:nvGrpSpPr>
        <p:grpSpPr>
          <a:xfrm>
            <a:off x="3402998" y="1164742"/>
            <a:ext cx="818100" cy="817315"/>
            <a:chOff x="4867888" y="2017050"/>
            <a:chExt cx="1090800" cy="1089754"/>
          </a:xfrm>
        </p:grpSpPr>
        <p:sp>
          <p:nvSpPr>
            <p:cNvPr id="1040" name="Google Shape;1040;p105"/>
            <p:cNvSpPr/>
            <p:nvPr/>
          </p:nvSpPr>
          <p:spPr>
            <a:xfrm>
              <a:off x="4867888" y="2017050"/>
              <a:ext cx="1090800" cy="1089754"/>
            </a:xfrm>
            <a:prstGeom prst="flowChartConnector">
              <a:avLst/>
            </a:prstGeom>
            <a:solidFill>
              <a:srgbClr val="E7E6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1041" name="Google Shape;1041;p105" descr="Illustrator silhouet"/>
            <p:cNvPicPr preferRelativeResize="0"/>
            <p:nvPr/>
          </p:nvPicPr>
          <p:blipFill rotWithShape="1">
            <a:blip r:embed="rId7">
              <a:alphaModFix/>
            </a:blip>
            <a:srcRect/>
            <a:stretch/>
          </p:blipFill>
          <p:spPr>
            <a:xfrm>
              <a:off x="4989108" y="2199640"/>
              <a:ext cx="848360" cy="848360"/>
            </a:xfrm>
            <a:prstGeom prst="rect">
              <a:avLst/>
            </a:prstGeom>
            <a:noFill/>
            <a:ln>
              <a:noFill/>
            </a:ln>
          </p:spPr>
        </p:pic>
      </p:grpSp>
      <p:sp>
        <p:nvSpPr>
          <p:cNvPr id="1042" name="Google Shape;1042;p105"/>
          <p:cNvSpPr/>
          <p:nvPr/>
        </p:nvSpPr>
        <p:spPr>
          <a:xfrm>
            <a:off x="1535430" y="720090"/>
            <a:ext cx="4290060" cy="4290060"/>
          </a:xfrm>
          <a:prstGeom prst="flowChartConnector">
            <a:avLst/>
          </a:prstGeom>
          <a:noFill/>
          <a:ln w="57150" cap="flat" cmpd="sng">
            <a:solidFill>
              <a:srgbClr val="E7E6E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grpSp>
        <p:nvGrpSpPr>
          <p:cNvPr id="1043" name="Google Shape;1043;p105"/>
          <p:cNvGrpSpPr/>
          <p:nvPr/>
        </p:nvGrpSpPr>
        <p:grpSpPr>
          <a:xfrm>
            <a:off x="1915882" y="1833688"/>
            <a:ext cx="939374" cy="788738"/>
            <a:chOff x="2482886" y="3645246"/>
            <a:chExt cx="1252499" cy="1051651"/>
          </a:xfrm>
        </p:grpSpPr>
        <p:pic>
          <p:nvPicPr>
            <p:cNvPr id="1044" name="Google Shape;1044;p105"/>
            <p:cNvPicPr preferRelativeResize="0"/>
            <p:nvPr/>
          </p:nvPicPr>
          <p:blipFill rotWithShape="1">
            <a:blip r:embed="rId8">
              <a:alphaModFix/>
            </a:blip>
            <a:srcRect/>
            <a:stretch/>
          </p:blipFill>
          <p:spPr>
            <a:xfrm>
              <a:off x="2482886" y="3645246"/>
              <a:ext cx="1082134" cy="1051651"/>
            </a:xfrm>
            <a:prstGeom prst="rect">
              <a:avLst/>
            </a:prstGeom>
            <a:noFill/>
            <a:ln>
              <a:noFill/>
            </a:ln>
          </p:spPr>
        </p:pic>
        <p:sp>
          <p:nvSpPr>
            <p:cNvPr id="1045" name="Google Shape;1045;p105"/>
            <p:cNvSpPr/>
            <p:nvPr/>
          </p:nvSpPr>
          <p:spPr>
            <a:xfrm>
              <a:off x="3394654" y="3719943"/>
              <a:ext cx="340731" cy="174914"/>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grpSp>
      <p:grpSp>
        <p:nvGrpSpPr>
          <p:cNvPr id="1046" name="Google Shape;1046;p105"/>
          <p:cNvGrpSpPr/>
          <p:nvPr/>
        </p:nvGrpSpPr>
        <p:grpSpPr>
          <a:xfrm>
            <a:off x="3332461" y="3999648"/>
            <a:ext cx="878066" cy="811601"/>
            <a:chOff x="6011673" y="2159759"/>
            <a:chExt cx="1170755" cy="1082134"/>
          </a:xfrm>
        </p:grpSpPr>
        <p:pic>
          <p:nvPicPr>
            <p:cNvPr id="1047" name="Google Shape;1047;p105"/>
            <p:cNvPicPr preferRelativeResize="0"/>
            <p:nvPr/>
          </p:nvPicPr>
          <p:blipFill rotWithShape="1">
            <a:blip r:embed="rId9">
              <a:alphaModFix/>
            </a:blip>
            <a:srcRect/>
            <a:stretch/>
          </p:blipFill>
          <p:spPr>
            <a:xfrm>
              <a:off x="6011673" y="2159759"/>
              <a:ext cx="1051651" cy="1082134"/>
            </a:xfrm>
            <a:prstGeom prst="rect">
              <a:avLst/>
            </a:prstGeom>
            <a:noFill/>
            <a:ln>
              <a:noFill/>
            </a:ln>
          </p:spPr>
        </p:pic>
        <p:sp>
          <p:nvSpPr>
            <p:cNvPr id="1048" name="Google Shape;1048;p105"/>
            <p:cNvSpPr/>
            <p:nvPr/>
          </p:nvSpPr>
          <p:spPr>
            <a:xfrm>
              <a:off x="6841697" y="2179966"/>
              <a:ext cx="340731" cy="174914"/>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grpSp>
      <p:sp>
        <p:nvSpPr>
          <p:cNvPr id="1049" name="Google Shape;1049;p105"/>
          <p:cNvSpPr/>
          <p:nvPr/>
        </p:nvSpPr>
        <p:spPr>
          <a:xfrm>
            <a:off x="2750820" y="2962535"/>
            <a:ext cx="255548" cy="131185"/>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050" name="Google Shape;1050;p105"/>
          <p:cNvSpPr txBox="1"/>
          <p:nvPr/>
        </p:nvSpPr>
        <p:spPr>
          <a:xfrm>
            <a:off x="1514247" y="2742675"/>
            <a:ext cx="8181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1100">
                <a:solidFill>
                  <a:srgbClr val="000000"/>
                </a:solidFill>
                <a:latin typeface="Calibri"/>
                <a:ea typeface="Calibri"/>
                <a:cs typeface="Calibri"/>
                <a:sym typeface="Calibri"/>
              </a:rPr>
              <a:t>Algorithm</a:t>
            </a:r>
            <a:endParaRPr sz="1100">
              <a:solidFill>
                <a:srgbClr val="000000"/>
              </a:solidFill>
              <a:latin typeface="Calibri"/>
              <a:ea typeface="Calibri"/>
              <a:cs typeface="Calibri"/>
              <a:sym typeface="Calibri"/>
            </a:endParaRPr>
          </a:p>
        </p:txBody>
      </p:sp>
      <p:sp>
        <p:nvSpPr>
          <p:cNvPr id="1051" name="Google Shape;1051;p105"/>
          <p:cNvSpPr txBox="1"/>
          <p:nvPr/>
        </p:nvSpPr>
        <p:spPr>
          <a:xfrm>
            <a:off x="3908426" y="2797300"/>
            <a:ext cx="6636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1100">
                <a:solidFill>
                  <a:srgbClr val="000000"/>
                </a:solidFill>
                <a:latin typeface="Calibri"/>
                <a:ea typeface="Calibri"/>
                <a:cs typeface="Calibri"/>
                <a:sym typeface="Calibri"/>
              </a:rPr>
              <a:t>Data</a:t>
            </a:r>
            <a:endParaRPr sz="1100"/>
          </a:p>
        </p:txBody>
      </p:sp>
      <p:sp>
        <p:nvSpPr>
          <p:cNvPr id="1052" name="Google Shape;1052;p105"/>
          <p:cNvSpPr txBox="1"/>
          <p:nvPr/>
        </p:nvSpPr>
        <p:spPr>
          <a:xfrm>
            <a:off x="2654101" y="2725250"/>
            <a:ext cx="7488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1100">
                <a:solidFill>
                  <a:srgbClr val="000000"/>
                </a:solidFill>
                <a:latin typeface="Calibri"/>
                <a:ea typeface="Calibri"/>
                <a:cs typeface="Calibri"/>
                <a:sym typeface="Calibri"/>
              </a:rPr>
              <a:t>Output</a:t>
            </a:r>
            <a:endParaRPr sz="1100"/>
          </a:p>
        </p:txBody>
      </p:sp>
      <p:cxnSp>
        <p:nvCxnSpPr>
          <p:cNvPr id="1053" name="Google Shape;1053;p105"/>
          <p:cNvCxnSpPr/>
          <p:nvPr/>
        </p:nvCxnSpPr>
        <p:spPr>
          <a:xfrm>
            <a:off x="2226388" y="2674882"/>
            <a:ext cx="0" cy="447722"/>
          </a:xfrm>
          <a:prstGeom prst="straightConnector1">
            <a:avLst/>
          </a:prstGeom>
          <a:noFill/>
          <a:ln w="28575" cap="flat" cmpd="sng">
            <a:solidFill>
              <a:srgbClr val="FF0000"/>
            </a:solidFill>
            <a:prstDash val="solid"/>
            <a:miter lim="800000"/>
            <a:headEnd type="none" w="sm" len="sm"/>
            <a:tailEnd type="triangle" w="med" len="med"/>
          </a:ln>
        </p:spPr>
      </p:cxnSp>
      <p:cxnSp>
        <p:nvCxnSpPr>
          <p:cNvPr id="1054" name="Google Shape;1054;p105"/>
          <p:cNvCxnSpPr/>
          <p:nvPr/>
        </p:nvCxnSpPr>
        <p:spPr>
          <a:xfrm flipH="1">
            <a:off x="2878594" y="2371475"/>
            <a:ext cx="1742483" cy="900434"/>
          </a:xfrm>
          <a:prstGeom prst="straightConnector1">
            <a:avLst/>
          </a:prstGeom>
          <a:noFill/>
          <a:ln w="28575" cap="flat" cmpd="sng">
            <a:solidFill>
              <a:srgbClr val="70AD47"/>
            </a:solidFill>
            <a:prstDash val="solid"/>
            <a:miter lim="800000"/>
            <a:headEnd type="none" w="sm" len="sm"/>
            <a:tailEnd type="triangle" w="med" len="med"/>
          </a:ln>
        </p:spPr>
      </p:cxnSp>
      <p:cxnSp>
        <p:nvCxnSpPr>
          <p:cNvPr id="1055" name="Google Shape;1055;p105"/>
          <p:cNvCxnSpPr/>
          <p:nvPr/>
        </p:nvCxnSpPr>
        <p:spPr>
          <a:xfrm rot="10800000">
            <a:off x="2565259" y="2662275"/>
            <a:ext cx="0" cy="460330"/>
          </a:xfrm>
          <a:prstGeom prst="straightConnector1">
            <a:avLst/>
          </a:prstGeom>
          <a:noFill/>
          <a:ln w="28575" cap="flat" cmpd="sng">
            <a:solidFill>
              <a:srgbClr val="4472C4"/>
            </a:solidFill>
            <a:prstDash val="solid"/>
            <a:miter lim="800000"/>
            <a:headEnd type="none" w="sm" len="sm"/>
            <a:tailEnd type="triangle" w="med" len="med"/>
          </a:ln>
        </p:spPr>
      </p:cxnSp>
      <p:sp>
        <p:nvSpPr>
          <p:cNvPr id="1056" name="Google Shape;1056;p105"/>
          <p:cNvSpPr txBox="1"/>
          <p:nvPr/>
        </p:nvSpPr>
        <p:spPr>
          <a:xfrm>
            <a:off x="6102755" y="1833688"/>
            <a:ext cx="2821500" cy="1362300"/>
          </a:xfrm>
          <a:prstGeom prst="rect">
            <a:avLst/>
          </a:prstGeom>
          <a:noFill/>
          <a:ln>
            <a:noFill/>
          </a:ln>
        </p:spPr>
        <p:txBody>
          <a:bodyPr spcFirstLastPara="1" wrap="square" lIns="68575" tIns="34275" rIns="68575" bIns="34275" anchor="t" anchorCtr="0">
            <a:spAutoFit/>
          </a:bodyPr>
          <a:lstStyle/>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GDPR complianc</a:t>
            </a:r>
            <a:r>
              <a:rPr lang="en-GB">
                <a:latin typeface="Calibri"/>
                <a:ea typeface="Calibri"/>
                <a:cs typeface="Calibri"/>
                <a:sym typeface="Calibri"/>
              </a:rPr>
              <a:t>e</a:t>
            </a:r>
            <a:endParaRPr sz="14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Data Acts complianc</a:t>
            </a:r>
            <a:r>
              <a:rPr lang="en-GB">
                <a:latin typeface="Calibri"/>
                <a:ea typeface="Calibri"/>
                <a:cs typeface="Calibri"/>
                <a:sym typeface="Calibri"/>
              </a:rPr>
              <a:t>e</a:t>
            </a:r>
            <a:endParaRPr sz="14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Consortium agreement complianc</a:t>
            </a:r>
            <a:r>
              <a:rPr lang="en-GB">
                <a:latin typeface="Calibri"/>
                <a:ea typeface="Calibri"/>
                <a:cs typeface="Calibri"/>
                <a:sym typeface="Calibri"/>
              </a:rPr>
              <a:t>e</a:t>
            </a:r>
            <a:endParaRPr sz="14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Ethical complianc</a:t>
            </a:r>
            <a:r>
              <a:rPr lang="en-GB">
                <a:latin typeface="Calibri"/>
                <a:ea typeface="Calibri"/>
                <a:cs typeface="Calibri"/>
                <a:sym typeface="Calibri"/>
              </a:rPr>
              <a:t>e</a:t>
            </a:r>
            <a:endParaRPr sz="14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pic>
        <p:nvPicPr>
          <p:cNvPr id="1072" name="Google Shape;1072;p107"/>
          <p:cNvPicPr preferRelativeResize="0">
            <a:picLocks noGrp="1"/>
          </p:cNvPicPr>
          <p:nvPr>
            <p:ph type="pic" idx="2"/>
          </p:nvPr>
        </p:nvPicPr>
        <p:blipFill rotWithShape="1">
          <a:blip r:embed="rId3">
            <a:alphaModFix/>
          </a:blip>
          <a:srcRect l="8455" r="8455"/>
          <a:stretch/>
        </p:blipFill>
        <p:spPr>
          <a:xfrm>
            <a:off x="4572000" y="465535"/>
            <a:ext cx="4572000" cy="4677965"/>
          </a:xfrm>
          <a:prstGeom prst="rect">
            <a:avLst/>
          </a:prstGeom>
          <a:solidFill>
            <a:srgbClr val="D8D8D8"/>
          </a:solidFill>
          <a:ln>
            <a:noFill/>
          </a:ln>
        </p:spPr>
      </p:pic>
      <p:sp>
        <p:nvSpPr>
          <p:cNvPr id="1073" name="Google Shape;1073;p107"/>
          <p:cNvSpPr txBox="1">
            <a:spLocks noGrp="1"/>
          </p:cNvSpPr>
          <p:nvPr>
            <p:ph type="title"/>
          </p:nvPr>
        </p:nvSpPr>
        <p:spPr>
          <a:xfrm>
            <a:off x="251223" y="711194"/>
            <a:ext cx="4158759" cy="378566"/>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Clr>
                <a:schemeClr val="lt2"/>
              </a:buClr>
              <a:buSzPts val="3000"/>
              <a:buFont typeface="Arial"/>
              <a:buNone/>
            </a:pPr>
            <a:r>
              <a:rPr lang="en-GB" dirty="0"/>
              <a:t>Design questions</a:t>
            </a:r>
            <a:endParaRPr dirty="0"/>
          </a:p>
        </p:txBody>
      </p:sp>
      <p:sp>
        <p:nvSpPr>
          <p:cNvPr id="1075" name="Google Shape;1075;p107"/>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180032"/>
              </a:buClr>
              <a:buSzPts val="800"/>
              <a:buFont typeface="Arial"/>
              <a:buNone/>
            </a:pPr>
            <a:fld id="{00000000-1234-1234-1234-123412341234}" type="slidenum">
              <a:rPr lang="en-GB" sz="800" b="0" i="0" u="none" strike="noStrike" cap="none">
                <a:solidFill>
                  <a:srgbClr val="180032"/>
                </a:solidFill>
                <a:latin typeface="Arial"/>
                <a:ea typeface="Arial"/>
                <a:cs typeface="Arial"/>
                <a:sym typeface="Arial"/>
              </a:rPr>
              <a:t>14</a:t>
            </a:fld>
            <a:endParaRPr sz="800" b="0" i="0" u="none" strike="noStrike" cap="none">
              <a:solidFill>
                <a:srgbClr val="180032"/>
              </a:solidFill>
              <a:latin typeface="Arial"/>
              <a:ea typeface="Arial"/>
              <a:cs typeface="Arial"/>
              <a:sym typeface="Arial"/>
            </a:endParaRPr>
          </a:p>
        </p:txBody>
      </p:sp>
      <p:sp>
        <p:nvSpPr>
          <p:cNvPr id="1076" name="Google Shape;1076;p107"/>
          <p:cNvSpPr txBox="1">
            <a:spLocks noGrp="1"/>
          </p:cNvSpPr>
          <p:nvPr>
            <p:ph type="body" idx="3"/>
          </p:nvPr>
        </p:nvSpPr>
        <p:spPr>
          <a:xfrm rot="5400000">
            <a:off x="2715750" y="1856251"/>
            <a:ext cx="5143500" cy="1431000"/>
          </a:xfrm>
          <a:prstGeom prst="rect">
            <a:avLst/>
          </a:prstGeom>
          <a:gradFill>
            <a:gsLst>
              <a:gs pos="0">
                <a:srgbClr val="F50019">
                  <a:alpha val="0"/>
                </a:srgbClr>
              </a:gs>
              <a:gs pos="100000">
                <a:srgbClr val="F50019">
                  <a:alpha val="49803"/>
                </a:srgbClr>
              </a:gs>
            </a:gsLst>
            <a:lin ang="5400000" scaled="0"/>
          </a:grad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200"/>
              <a:buNone/>
            </a:pPr>
            <a:endParaRPr dirty="0"/>
          </a:p>
        </p:txBody>
      </p:sp>
      <p:sp>
        <p:nvSpPr>
          <p:cNvPr id="1077" name="Google Shape;1077;p107"/>
          <p:cNvSpPr txBox="1">
            <a:spLocks noGrp="1"/>
          </p:cNvSpPr>
          <p:nvPr>
            <p:ph type="body" idx="4"/>
          </p:nvPr>
        </p:nvSpPr>
        <p:spPr>
          <a:xfrm>
            <a:off x="4572001" y="465535"/>
            <a:ext cx="4572000" cy="783000"/>
          </a:xfrm>
          <a:prstGeom prst="rect">
            <a:avLst/>
          </a:prstGeom>
          <a:gradFill>
            <a:gsLst>
              <a:gs pos="0">
                <a:srgbClr val="180032">
                  <a:alpha val="0"/>
                </a:srgbClr>
              </a:gs>
              <a:gs pos="20000">
                <a:srgbClr val="180032">
                  <a:alpha val="0"/>
                </a:srgbClr>
              </a:gs>
              <a:gs pos="100000">
                <a:srgbClr val="180032">
                  <a:alpha val="49803"/>
                </a:srgbClr>
              </a:gs>
            </a:gsLst>
            <a:lin ang="16200000" scaled="0"/>
          </a:grad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200"/>
              <a:buNone/>
            </a:pPr>
            <a:endParaRPr/>
          </a:p>
        </p:txBody>
      </p:sp>
      <p:sp>
        <p:nvSpPr>
          <p:cNvPr id="1078" name="Google Shape;1078;p107"/>
          <p:cNvSpPr txBox="1">
            <a:spLocks noGrp="1"/>
          </p:cNvSpPr>
          <p:nvPr>
            <p:ph type="body" idx="5"/>
          </p:nvPr>
        </p:nvSpPr>
        <p:spPr>
          <a:xfrm>
            <a:off x="7454317" y="134092"/>
            <a:ext cx="952501" cy="952493"/>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200"/>
              <a:buNone/>
            </a:pPr>
            <a:endParaRPr/>
          </a:p>
        </p:txBody>
      </p:sp>
      <p:sp>
        <p:nvSpPr>
          <p:cNvPr id="1079" name="Google Shape;1079;p107"/>
          <p:cNvSpPr txBox="1"/>
          <p:nvPr/>
        </p:nvSpPr>
        <p:spPr>
          <a:xfrm>
            <a:off x="95450" y="1774175"/>
            <a:ext cx="4476600" cy="2724300"/>
          </a:xfrm>
          <a:prstGeom prst="rect">
            <a:avLst/>
          </a:prstGeom>
          <a:noFill/>
          <a:ln>
            <a:noFill/>
          </a:ln>
        </p:spPr>
        <p:txBody>
          <a:bodyPr spcFirstLastPara="1" wrap="square" lIns="68575" tIns="34275" rIns="68575" bIns="34275" anchor="t" anchorCtr="0">
            <a:spAutoFit/>
          </a:bodyPr>
          <a:lstStyle/>
          <a:p>
            <a:pPr marL="342900" marR="0" lvl="0" indent="-349250" algn="l" rtl="0">
              <a:lnSpc>
                <a:spcPct val="150000"/>
              </a:lnSpc>
              <a:spcBef>
                <a:spcPts val="0"/>
              </a:spcBef>
              <a:spcAft>
                <a:spcPts val="0"/>
              </a:spcAft>
              <a:buClr>
                <a:schemeClr val="dk1"/>
              </a:buClr>
              <a:buSzPts val="1500"/>
              <a:buFont typeface="Arial"/>
              <a:buChar char="•"/>
            </a:pPr>
            <a:r>
              <a:rPr lang="en-GB" sz="1500" dirty="0">
                <a:solidFill>
                  <a:schemeClr val="dk1"/>
                </a:solidFill>
                <a:latin typeface="Arial"/>
                <a:ea typeface="Arial"/>
                <a:cs typeface="Arial"/>
                <a:sym typeface="Arial"/>
              </a:rPr>
              <a:t>Who owns the AMdEX orchestrator and reasoner?</a:t>
            </a:r>
            <a:endParaRPr sz="1200" dirty="0"/>
          </a:p>
          <a:p>
            <a:pPr marL="342900" marR="0" lvl="0" indent="-349250" algn="l" rtl="0">
              <a:lnSpc>
                <a:spcPct val="150000"/>
              </a:lnSpc>
              <a:spcBef>
                <a:spcPts val="0"/>
              </a:spcBef>
              <a:spcAft>
                <a:spcPts val="0"/>
              </a:spcAft>
              <a:buClr>
                <a:schemeClr val="dk1"/>
              </a:buClr>
              <a:buSzPts val="1500"/>
              <a:buFont typeface="Arial"/>
              <a:buChar char="•"/>
            </a:pPr>
            <a:r>
              <a:rPr lang="en-GB" sz="1500" dirty="0">
                <a:solidFill>
                  <a:schemeClr val="dk1"/>
                </a:solidFill>
                <a:latin typeface="Arial"/>
                <a:ea typeface="Arial"/>
                <a:cs typeface="Arial"/>
                <a:sym typeface="Arial"/>
              </a:rPr>
              <a:t>What requirements must AMdEX meet for service providers to connect to?</a:t>
            </a:r>
            <a:endParaRPr sz="1200" dirty="0"/>
          </a:p>
          <a:p>
            <a:pPr marL="342900" marR="0" lvl="0" indent="-349250" algn="l" rtl="0">
              <a:lnSpc>
                <a:spcPct val="150000"/>
              </a:lnSpc>
              <a:spcBef>
                <a:spcPts val="0"/>
              </a:spcBef>
              <a:spcAft>
                <a:spcPts val="0"/>
              </a:spcAft>
              <a:buClr>
                <a:schemeClr val="dk1"/>
              </a:buClr>
              <a:buSzPts val="1500"/>
              <a:buFont typeface="Arial"/>
              <a:buChar char="•"/>
            </a:pPr>
            <a:r>
              <a:rPr lang="en-GB" sz="1500" dirty="0">
                <a:solidFill>
                  <a:schemeClr val="dk1"/>
                </a:solidFill>
                <a:latin typeface="Arial"/>
                <a:ea typeface="Arial"/>
                <a:cs typeface="Arial"/>
                <a:sym typeface="Arial"/>
              </a:rPr>
              <a:t>How do you correctly interpret laws and regulations?</a:t>
            </a:r>
            <a:endParaRPr sz="1200" dirty="0"/>
          </a:p>
          <a:p>
            <a:pPr marL="342900" marR="0" lvl="0" indent="-349250" algn="l" rtl="0">
              <a:lnSpc>
                <a:spcPct val="150000"/>
              </a:lnSpc>
              <a:spcBef>
                <a:spcPts val="0"/>
              </a:spcBef>
              <a:spcAft>
                <a:spcPts val="0"/>
              </a:spcAft>
              <a:buClr>
                <a:schemeClr val="dk1"/>
              </a:buClr>
              <a:buSzPts val="1500"/>
              <a:buFont typeface="Arial"/>
              <a:buChar char="•"/>
            </a:pPr>
            <a:r>
              <a:rPr lang="en-GB" sz="1500" dirty="0">
                <a:solidFill>
                  <a:schemeClr val="dk1"/>
                </a:solidFill>
                <a:latin typeface="Arial"/>
                <a:ea typeface="Arial"/>
                <a:cs typeface="Arial"/>
                <a:sym typeface="Arial"/>
              </a:rPr>
              <a:t>What is </a:t>
            </a:r>
            <a:r>
              <a:rPr lang="en-GB" sz="1500" dirty="0" err="1">
                <a:solidFill>
                  <a:schemeClr val="dk1"/>
                </a:solidFill>
                <a:latin typeface="Arial"/>
                <a:ea typeface="Arial"/>
                <a:cs typeface="Arial"/>
                <a:sym typeface="Arial"/>
              </a:rPr>
              <a:t>AMdEX's</a:t>
            </a:r>
            <a:r>
              <a:rPr lang="en-GB" sz="1500" dirty="0">
                <a:solidFill>
                  <a:schemeClr val="dk1"/>
                </a:solidFill>
                <a:latin typeface="Arial"/>
                <a:ea typeface="Arial"/>
                <a:cs typeface="Arial"/>
                <a:sym typeface="Arial"/>
              </a:rPr>
              <a:t> governance and business model?</a:t>
            </a:r>
            <a:endParaRPr sz="1500" dirty="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104"/>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180032"/>
              </a:buClr>
              <a:buSzPts val="800"/>
              <a:buFont typeface="Arial"/>
              <a:buNone/>
            </a:pPr>
            <a:fld id="{00000000-1234-1234-1234-123412341234}" type="slidenum">
              <a:rPr lang="en-GB" sz="800" b="0" i="0" u="none" strike="noStrike" cap="none">
                <a:solidFill>
                  <a:srgbClr val="180032"/>
                </a:solidFill>
                <a:latin typeface="Arial"/>
                <a:ea typeface="Arial"/>
                <a:cs typeface="Arial"/>
                <a:sym typeface="Arial"/>
              </a:rPr>
              <a:t>15</a:t>
            </a:fld>
            <a:endParaRPr sz="800" b="0" i="0" u="none" strike="noStrike" cap="none">
              <a:solidFill>
                <a:srgbClr val="180032"/>
              </a:solidFill>
              <a:latin typeface="Arial"/>
              <a:ea typeface="Arial"/>
              <a:cs typeface="Arial"/>
              <a:sym typeface="Arial"/>
            </a:endParaRPr>
          </a:p>
        </p:txBody>
      </p:sp>
      <p:pic>
        <p:nvPicPr>
          <p:cNvPr id="998" name="Google Shape;998;p104"/>
          <p:cNvPicPr preferRelativeResize="0"/>
          <p:nvPr/>
        </p:nvPicPr>
        <p:blipFill rotWithShape="1">
          <a:blip r:embed="rId3">
            <a:alphaModFix/>
          </a:blip>
          <a:srcRect/>
          <a:stretch/>
        </p:blipFill>
        <p:spPr>
          <a:xfrm>
            <a:off x="7515225" y="4139804"/>
            <a:ext cx="1628775" cy="1307306"/>
          </a:xfrm>
          <a:prstGeom prst="rect">
            <a:avLst/>
          </a:prstGeom>
          <a:noFill/>
          <a:ln>
            <a:noFill/>
          </a:ln>
        </p:spPr>
      </p:pic>
      <p:sp>
        <p:nvSpPr>
          <p:cNvPr id="999" name="Google Shape;999;p104"/>
          <p:cNvSpPr txBox="1"/>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2100"/>
              <a:buFont typeface="Arial"/>
              <a:buNone/>
            </a:pPr>
            <a:endParaRPr sz="3300" b="0" i="0" u="none" strike="noStrike" cap="none">
              <a:solidFill>
                <a:srgbClr val="000000"/>
              </a:solidFill>
              <a:latin typeface="Calibri"/>
              <a:ea typeface="Calibri"/>
              <a:cs typeface="Calibri"/>
              <a:sym typeface="Calibri"/>
            </a:endParaRPr>
          </a:p>
        </p:txBody>
      </p:sp>
      <p:sp>
        <p:nvSpPr>
          <p:cNvPr id="3" name="Google Shape;1073;p107">
            <a:extLst>
              <a:ext uri="{FF2B5EF4-FFF2-40B4-BE49-F238E27FC236}">
                <a16:creationId xmlns:a16="http://schemas.microsoft.com/office/drawing/2014/main" id="{B6F2C34F-B4FB-50FD-3D1C-ECFD20B18AB2}"/>
              </a:ext>
            </a:extLst>
          </p:cNvPr>
          <p:cNvSpPr txBox="1">
            <a:spLocks noGrp="1"/>
          </p:cNvSpPr>
          <p:nvPr>
            <p:ph type="title"/>
          </p:nvPr>
        </p:nvSpPr>
        <p:spPr>
          <a:xfrm>
            <a:off x="251222" y="711194"/>
            <a:ext cx="4763837" cy="369332"/>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Clr>
                <a:schemeClr val="lt2"/>
              </a:buClr>
              <a:buSzPts val="3000"/>
              <a:buFont typeface="Arial"/>
              <a:buNone/>
            </a:pPr>
            <a:r>
              <a:rPr lang="en-GB" dirty="0"/>
              <a:t>AMdEX </a:t>
            </a:r>
            <a:r>
              <a:rPr lang="en-GB" dirty="0" err="1"/>
              <a:t>eindejaars</a:t>
            </a:r>
            <a:r>
              <a:rPr lang="en-GB" dirty="0"/>
              <a:t> event</a:t>
            </a:r>
            <a:endParaRPr dirty="0"/>
          </a:p>
        </p:txBody>
      </p:sp>
      <p:pic>
        <p:nvPicPr>
          <p:cNvPr id="6" name="Afbeelding 5" descr="Afbeelding met patroon, plein, pixel, kruiswoordpuzzel&#10;&#10;Automatisch gegenereerde beschrijving">
            <a:extLst>
              <a:ext uri="{FF2B5EF4-FFF2-40B4-BE49-F238E27FC236}">
                <a16:creationId xmlns:a16="http://schemas.microsoft.com/office/drawing/2014/main" id="{6664223F-1912-6C25-A486-594BABDBD53E}"/>
              </a:ext>
            </a:extLst>
          </p:cNvPr>
          <p:cNvPicPr>
            <a:picLocks noChangeAspect="1"/>
          </p:cNvPicPr>
          <p:nvPr/>
        </p:nvPicPr>
        <p:blipFill>
          <a:blip r:embed="rId4"/>
          <a:stretch>
            <a:fillRect/>
          </a:stretch>
        </p:blipFill>
        <p:spPr>
          <a:xfrm>
            <a:off x="2393944" y="1080526"/>
            <a:ext cx="3882074" cy="3882074"/>
          </a:xfrm>
          <a:prstGeom prst="rect">
            <a:avLst/>
          </a:prstGeom>
        </p:spPr>
      </p:pic>
    </p:spTree>
    <p:extLst>
      <p:ext uri="{BB962C8B-B14F-4D97-AF65-F5344CB8AC3E}">
        <p14:creationId xmlns:p14="http://schemas.microsoft.com/office/powerpoint/2010/main" val="4219636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109"/>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180032"/>
              </a:buClr>
              <a:buSzPts val="800"/>
              <a:buFont typeface="Arial"/>
              <a:buNone/>
            </a:pPr>
            <a:fld id="{00000000-1234-1234-1234-123412341234}" type="slidenum">
              <a:rPr lang="en-GB" sz="800" b="0" i="0" u="none" strike="noStrike" cap="none">
                <a:solidFill>
                  <a:srgbClr val="180032"/>
                </a:solidFill>
                <a:latin typeface="Arial"/>
                <a:ea typeface="Arial"/>
                <a:cs typeface="Arial"/>
                <a:sym typeface="Arial"/>
              </a:rPr>
              <a:t>16</a:t>
            </a:fld>
            <a:endParaRPr sz="800" b="0" i="0" u="none" strike="noStrike" cap="none">
              <a:solidFill>
                <a:srgbClr val="180032"/>
              </a:solidFill>
              <a:latin typeface="Arial"/>
              <a:ea typeface="Arial"/>
              <a:cs typeface="Arial"/>
              <a:sym typeface="Arial"/>
            </a:endParaRPr>
          </a:p>
        </p:txBody>
      </p:sp>
      <p:sp>
        <p:nvSpPr>
          <p:cNvPr id="1098" name="Google Shape;1098;p109"/>
          <p:cNvSpPr txBox="1">
            <a:spLocks noGrp="1"/>
          </p:cNvSpPr>
          <p:nvPr>
            <p:ph type="ftr" idx="11"/>
          </p:nvPr>
        </p:nvSpPr>
        <p:spPr>
          <a:xfrm>
            <a:off x="4680012" y="104987"/>
            <a:ext cx="2619729" cy="127487"/>
          </a:xfrm>
          <a:prstGeom prst="rect">
            <a:avLst/>
          </a:prstGeom>
          <a:noFill/>
          <a:ln>
            <a:noFill/>
          </a:ln>
        </p:spPr>
        <p:txBody>
          <a:bodyPr spcFirstLastPara="1" wrap="square" lIns="0" tIns="0" rIns="0" bIns="0" anchor="t" anchorCtr="0">
            <a:spAutoFit/>
          </a:bodyPr>
          <a:lstStyle/>
          <a:p>
            <a:pPr marL="0" marR="0" lvl="0" indent="0" algn="l" rtl="0">
              <a:lnSpc>
                <a:spcPct val="112000"/>
              </a:lnSpc>
              <a:spcBef>
                <a:spcPts val="0"/>
              </a:spcBef>
              <a:spcAft>
                <a:spcPts val="0"/>
              </a:spcAft>
              <a:buClr>
                <a:srgbClr val="180032"/>
              </a:buClr>
              <a:buSzPts val="800"/>
              <a:buFont typeface="Arial"/>
              <a:buNone/>
            </a:pPr>
            <a:r>
              <a:rPr lang="en-GB" sz="800" b="0" i="0" u="none" strike="noStrike" cap="none">
                <a:solidFill>
                  <a:srgbClr val="180032"/>
                </a:solidFill>
                <a:latin typeface="Arial"/>
                <a:ea typeface="Arial"/>
                <a:cs typeface="Arial"/>
                <a:sym typeface="Arial"/>
              </a:rPr>
              <a:t>Equinix Digital Leaders Live – 20 june 2023</a:t>
            </a:r>
            <a:endParaRPr/>
          </a:p>
        </p:txBody>
      </p:sp>
      <p:sp>
        <p:nvSpPr>
          <p:cNvPr id="1099" name="Google Shape;1099;p109"/>
          <p:cNvSpPr txBox="1">
            <a:spLocks noGrp="1"/>
          </p:cNvSpPr>
          <p:nvPr>
            <p:ph type="title"/>
          </p:nvPr>
        </p:nvSpPr>
        <p:spPr>
          <a:xfrm>
            <a:off x="306256" y="655769"/>
            <a:ext cx="6237600" cy="3786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Clr>
                <a:schemeClr val="lt2"/>
              </a:buClr>
              <a:buSzPts val="3000"/>
              <a:buFont typeface="Arial"/>
              <a:buNone/>
            </a:pPr>
            <a:r>
              <a:rPr lang="en-GB"/>
              <a:t>AMdEX partners</a:t>
            </a:r>
            <a:endParaRPr/>
          </a:p>
        </p:txBody>
      </p:sp>
      <p:pic>
        <p:nvPicPr>
          <p:cNvPr id="1100" name="Google Shape;1100;p109"/>
          <p:cNvPicPr preferRelativeResize="0"/>
          <p:nvPr/>
        </p:nvPicPr>
        <p:blipFill rotWithShape="1">
          <a:blip r:embed="rId3">
            <a:alphaModFix/>
          </a:blip>
          <a:srcRect/>
          <a:stretch/>
        </p:blipFill>
        <p:spPr>
          <a:xfrm>
            <a:off x="1009334" y="3493354"/>
            <a:ext cx="1147631" cy="916092"/>
          </a:xfrm>
          <a:prstGeom prst="rect">
            <a:avLst/>
          </a:prstGeom>
          <a:noFill/>
          <a:ln>
            <a:noFill/>
          </a:ln>
        </p:spPr>
      </p:pic>
      <p:pic>
        <p:nvPicPr>
          <p:cNvPr id="1101" name="Google Shape;1101;p109"/>
          <p:cNvPicPr preferRelativeResize="0"/>
          <p:nvPr/>
        </p:nvPicPr>
        <p:blipFill rotWithShape="1">
          <a:blip r:embed="rId4">
            <a:alphaModFix/>
          </a:blip>
          <a:srcRect/>
          <a:stretch/>
        </p:blipFill>
        <p:spPr>
          <a:xfrm>
            <a:off x="6002487" y="1656486"/>
            <a:ext cx="1305881" cy="652909"/>
          </a:xfrm>
          <a:prstGeom prst="rect">
            <a:avLst/>
          </a:prstGeom>
          <a:noFill/>
          <a:ln>
            <a:noFill/>
          </a:ln>
        </p:spPr>
      </p:pic>
      <p:pic>
        <p:nvPicPr>
          <p:cNvPr id="1102" name="Google Shape;1102;p109"/>
          <p:cNvPicPr preferRelativeResize="0"/>
          <p:nvPr/>
        </p:nvPicPr>
        <p:blipFill rotWithShape="1">
          <a:blip r:embed="rId5">
            <a:alphaModFix/>
          </a:blip>
          <a:srcRect/>
          <a:stretch/>
        </p:blipFill>
        <p:spPr>
          <a:xfrm>
            <a:off x="898441" y="1767353"/>
            <a:ext cx="1147631" cy="567117"/>
          </a:xfrm>
          <a:prstGeom prst="rect">
            <a:avLst/>
          </a:prstGeom>
          <a:noFill/>
          <a:ln>
            <a:noFill/>
          </a:ln>
        </p:spPr>
      </p:pic>
      <p:pic>
        <p:nvPicPr>
          <p:cNvPr id="1103" name="Google Shape;1103;p109"/>
          <p:cNvPicPr preferRelativeResize="0"/>
          <p:nvPr/>
        </p:nvPicPr>
        <p:blipFill rotWithShape="1">
          <a:blip r:embed="rId6">
            <a:alphaModFix/>
          </a:blip>
          <a:srcRect/>
          <a:stretch/>
        </p:blipFill>
        <p:spPr>
          <a:xfrm>
            <a:off x="3980969" y="3135512"/>
            <a:ext cx="1989505" cy="294619"/>
          </a:xfrm>
          <a:prstGeom prst="rect">
            <a:avLst/>
          </a:prstGeom>
          <a:noFill/>
          <a:ln>
            <a:noFill/>
          </a:ln>
        </p:spPr>
      </p:pic>
      <p:pic>
        <p:nvPicPr>
          <p:cNvPr id="1104" name="Google Shape;1104;p109"/>
          <p:cNvPicPr preferRelativeResize="0"/>
          <p:nvPr/>
        </p:nvPicPr>
        <p:blipFill rotWithShape="1">
          <a:blip r:embed="rId7">
            <a:alphaModFix/>
          </a:blip>
          <a:srcRect/>
          <a:stretch/>
        </p:blipFill>
        <p:spPr>
          <a:xfrm>
            <a:off x="974659" y="2352907"/>
            <a:ext cx="1305881" cy="907903"/>
          </a:xfrm>
          <a:prstGeom prst="rect">
            <a:avLst/>
          </a:prstGeom>
          <a:noFill/>
          <a:ln>
            <a:noFill/>
          </a:ln>
        </p:spPr>
      </p:pic>
      <p:pic>
        <p:nvPicPr>
          <p:cNvPr id="1105" name="Google Shape;1105;p109"/>
          <p:cNvPicPr preferRelativeResize="0"/>
          <p:nvPr/>
        </p:nvPicPr>
        <p:blipFill rotWithShape="1">
          <a:blip r:embed="rId8">
            <a:alphaModFix/>
          </a:blip>
          <a:srcRect/>
          <a:stretch/>
        </p:blipFill>
        <p:spPr>
          <a:xfrm>
            <a:off x="2629309" y="2905835"/>
            <a:ext cx="549206" cy="645319"/>
          </a:xfrm>
          <a:prstGeom prst="rect">
            <a:avLst/>
          </a:prstGeom>
          <a:noFill/>
          <a:ln>
            <a:noFill/>
          </a:ln>
        </p:spPr>
      </p:pic>
      <p:pic>
        <p:nvPicPr>
          <p:cNvPr id="1106" name="Google Shape;1106;p109"/>
          <p:cNvPicPr preferRelativeResize="0"/>
          <p:nvPr/>
        </p:nvPicPr>
        <p:blipFill rotWithShape="1">
          <a:blip r:embed="rId9">
            <a:alphaModFix/>
          </a:blip>
          <a:srcRect/>
          <a:stretch/>
        </p:blipFill>
        <p:spPr>
          <a:xfrm>
            <a:off x="6549942" y="2491291"/>
            <a:ext cx="1305881" cy="288560"/>
          </a:xfrm>
          <a:prstGeom prst="rect">
            <a:avLst/>
          </a:prstGeom>
          <a:noFill/>
          <a:ln>
            <a:noFill/>
          </a:ln>
        </p:spPr>
      </p:pic>
      <p:pic>
        <p:nvPicPr>
          <p:cNvPr id="1107" name="Google Shape;1107;p109"/>
          <p:cNvPicPr preferRelativeResize="0"/>
          <p:nvPr/>
        </p:nvPicPr>
        <p:blipFill rotWithShape="1">
          <a:blip r:embed="rId10">
            <a:alphaModFix/>
          </a:blip>
          <a:srcRect/>
          <a:stretch/>
        </p:blipFill>
        <p:spPr>
          <a:xfrm>
            <a:off x="4815479" y="3779753"/>
            <a:ext cx="2107519" cy="263438"/>
          </a:xfrm>
          <a:prstGeom prst="rect">
            <a:avLst/>
          </a:prstGeom>
          <a:noFill/>
          <a:ln>
            <a:noFill/>
          </a:ln>
        </p:spPr>
      </p:pic>
      <p:pic>
        <p:nvPicPr>
          <p:cNvPr id="1108" name="Google Shape;1108;p109"/>
          <p:cNvPicPr preferRelativeResize="0"/>
          <p:nvPr/>
        </p:nvPicPr>
        <p:blipFill rotWithShape="1">
          <a:blip r:embed="rId11">
            <a:alphaModFix/>
          </a:blip>
          <a:srcRect/>
          <a:stretch/>
        </p:blipFill>
        <p:spPr>
          <a:xfrm>
            <a:off x="2483248" y="1824635"/>
            <a:ext cx="424742" cy="424706"/>
          </a:xfrm>
          <a:prstGeom prst="rect">
            <a:avLst/>
          </a:prstGeom>
          <a:noFill/>
          <a:ln>
            <a:noFill/>
          </a:ln>
        </p:spPr>
      </p:pic>
      <p:pic>
        <p:nvPicPr>
          <p:cNvPr id="1109" name="Google Shape;1109;p109"/>
          <p:cNvPicPr preferRelativeResize="0"/>
          <p:nvPr/>
        </p:nvPicPr>
        <p:blipFill rotWithShape="1">
          <a:blip r:embed="rId12">
            <a:alphaModFix/>
          </a:blip>
          <a:srcRect/>
          <a:stretch/>
        </p:blipFill>
        <p:spPr>
          <a:xfrm>
            <a:off x="3412571" y="1858264"/>
            <a:ext cx="424744" cy="366385"/>
          </a:xfrm>
          <a:prstGeom prst="rect">
            <a:avLst/>
          </a:prstGeom>
          <a:noFill/>
          <a:ln>
            <a:noFill/>
          </a:ln>
        </p:spPr>
      </p:pic>
      <p:pic>
        <p:nvPicPr>
          <p:cNvPr id="1110" name="Google Shape;1110;p109"/>
          <p:cNvPicPr preferRelativeResize="0"/>
          <p:nvPr/>
        </p:nvPicPr>
        <p:blipFill rotWithShape="1">
          <a:blip r:embed="rId13">
            <a:alphaModFix/>
          </a:blip>
          <a:srcRect/>
          <a:stretch/>
        </p:blipFill>
        <p:spPr>
          <a:xfrm>
            <a:off x="4179002" y="1824635"/>
            <a:ext cx="450938" cy="450881"/>
          </a:xfrm>
          <a:prstGeom prst="rect">
            <a:avLst/>
          </a:prstGeom>
          <a:noFill/>
          <a:ln>
            <a:noFill/>
          </a:ln>
        </p:spPr>
      </p:pic>
      <p:pic>
        <p:nvPicPr>
          <p:cNvPr id="1111" name="Google Shape;1111;p109"/>
          <p:cNvPicPr preferRelativeResize="0"/>
          <p:nvPr/>
        </p:nvPicPr>
        <p:blipFill rotWithShape="1">
          <a:blip r:embed="rId14">
            <a:alphaModFix/>
          </a:blip>
          <a:srcRect/>
          <a:stretch/>
        </p:blipFill>
        <p:spPr>
          <a:xfrm>
            <a:off x="4975721" y="1876714"/>
            <a:ext cx="825281" cy="324188"/>
          </a:xfrm>
          <a:prstGeom prst="rect">
            <a:avLst/>
          </a:prstGeom>
          <a:noFill/>
          <a:ln>
            <a:noFill/>
          </a:ln>
        </p:spPr>
      </p:pic>
      <p:pic>
        <p:nvPicPr>
          <p:cNvPr id="1112" name="Google Shape;1112;p109"/>
          <p:cNvPicPr preferRelativeResize="0"/>
          <p:nvPr/>
        </p:nvPicPr>
        <p:blipFill rotWithShape="1">
          <a:blip r:embed="rId15">
            <a:alphaModFix/>
          </a:blip>
          <a:srcRect/>
          <a:stretch/>
        </p:blipFill>
        <p:spPr>
          <a:xfrm>
            <a:off x="2823835" y="3834785"/>
            <a:ext cx="1242074" cy="288563"/>
          </a:xfrm>
          <a:prstGeom prst="rect">
            <a:avLst/>
          </a:prstGeom>
          <a:noFill/>
          <a:ln>
            <a:noFill/>
          </a:ln>
        </p:spPr>
      </p:pic>
      <p:pic>
        <p:nvPicPr>
          <p:cNvPr id="1113" name="Google Shape;1113;p109"/>
          <p:cNvPicPr preferRelativeResize="0"/>
          <p:nvPr/>
        </p:nvPicPr>
        <p:blipFill rotWithShape="1">
          <a:blip r:embed="rId16">
            <a:alphaModFix/>
          </a:blip>
          <a:srcRect/>
          <a:stretch/>
        </p:blipFill>
        <p:spPr>
          <a:xfrm>
            <a:off x="1298923" y="3261092"/>
            <a:ext cx="810729" cy="288563"/>
          </a:xfrm>
          <a:prstGeom prst="rect">
            <a:avLst/>
          </a:prstGeom>
          <a:noFill/>
          <a:ln>
            <a:noFill/>
          </a:ln>
        </p:spPr>
      </p:pic>
      <p:pic>
        <p:nvPicPr>
          <p:cNvPr id="1114" name="Google Shape;1114;p109"/>
          <p:cNvPicPr preferRelativeResize="0"/>
          <p:nvPr/>
        </p:nvPicPr>
        <p:blipFill rotWithShape="1">
          <a:blip r:embed="rId17">
            <a:alphaModFix/>
          </a:blip>
          <a:srcRect/>
          <a:stretch/>
        </p:blipFill>
        <p:spPr>
          <a:xfrm>
            <a:off x="3266465" y="2571750"/>
            <a:ext cx="1272675" cy="212119"/>
          </a:xfrm>
          <a:prstGeom prst="rect">
            <a:avLst/>
          </a:prstGeom>
          <a:noFill/>
          <a:ln>
            <a:noFill/>
          </a:ln>
        </p:spPr>
      </p:pic>
      <p:pic>
        <p:nvPicPr>
          <p:cNvPr id="1115" name="Google Shape;1115;p109"/>
          <p:cNvPicPr preferRelativeResize="0"/>
          <p:nvPr/>
        </p:nvPicPr>
        <p:blipFill rotWithShape="1">
          <a:blip r:embed="rId18">
            <a:alphaModFix/>
          </a:blip>
          <a:srcRect/>
          <a:stretch/>
        </p:blipFill>
        <p:spPr>
          <a:xfrm>
            <a:off x="5275238" y="2502938"/>
            <a:ext cx="850106" cy="342900"/>
          </a:xfrm>
          <a:prstGeom prst="rect">
            <a:avLst/>
          </a:prstGeom>
          <a:noFill/>
          <a:ln>
            <a:noFill/>
          </a:ln>
        </p:spPr>
      </p:pic>
      <p:pic>
        <p:nvPicPr>
          <p:cNvPr id="1116" name="Google Shape;1116;p109"/>
          <p:cNvPicPr preferRelativeResize="0"/>
          <p:nvPr/>
        </p:nvPicPr>
        <p:blipFill rotWithShape="1">
          <a:blip r:embed="rId19">
            <a:alphaModFix/>
          </a:blip>
          <a:srcRect/>
          <a:stretch/>
        </p:blipFill>
        <p:spPr>
          <a:xfrm>
            <a:off x="7339795" y="3779753"/>
            <a:ext cx="859937" cy="366375"/>
          </a:xfrm>
          <a:prstGeom prst="rect">
            <a:avLst/>
          </a:prstGeom>
          <a:noFill/>
          <a:ln>
            <a:noFill/>
          </a:ln>
        </p:spPr>
      </p:pic>
      <p:pic>
        <p:nvPicPr>
          <p:cNvPr id="1117" name="Google Shape;1117;p109"/>
          <p:cNvPicPr preferRelativeResize="0"/>
          <p:nvPr/>
        </p:nvPicPr>
        <p:blipFill>
          <a:blip r:embed="rId20">
            <a:alphaModFix/>
          </a:blip>
          <a:stretch>
            <a:fillRect/>
          </a:stretch>
        </p:blipFill>
        <p:spPr>
          <a:xfrm>
            <a:off x="6549950" y="3009200"/>
            <a:ext cx="1082400" cy="541200"/>
          </a:xfrm>
          <a:prstGeom prst="rect">
            <a:avLst/>
          </a:prstGeom>
          <a:noFill/>
          <a:ln>
            <a:noFill/>
          </a:ln>
        </p:spPr>
      </p:pic>
      <p:sp>
        <p:nvSpPr>
          <p:cNvPr id="1118" name="Google Shape;1118;p109"/>
          <p:cNvSpPr txBox="1"/>
          <p:nvPr/>
        </p:nvSpPr>
        <p:spPr>
          <a:xfrm>
            <a:off x="3266475" y="4493275"/>
            <a:ext cx="307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solidFill>
                  <a:schemeClr val="dk1"/>
                </a:solidFill>
              </a:rPr>
              <a:t>Open for you to join….</a:t>
            </a:r>
            <a:endParaRPr b="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98"/>
          <p:cNvSpPr txBox="1">
            <a:spLocks noGrp="1"/>
          </p:cNvSpPr>
          <p:nvPr>
            <p:ph type="title"/>
          </p:nvPr>
        </p:nvSpPr>
        <p:spPr>
          <a:xfrm>
            <a:off x="251223" y="711194"/>
            <a:ext cx="6237683" cy="378566"/>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Clr>
                <a:schemeClr val="lt2"/>
              </a:buClr>
              <a:buSzPts val="3000"/>
              <a:buFont typeface="Arial"/>
              <a:buNone/>
            </a:pPr>
            <a:r>
              <a:rPr lang="en-GB"/>
              <a:t>AMdEX mission</a:t>
            </a:r>
            <a:endParaRPr/>
          </a:p>
        </p:txBody>
      </p:sp>
      <p:sp>
        <p:nvSpPr>
          <p:cNvPr id="859" name="Google Shape;859;p98"/>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180032"/>
              </a:buClr>
              <a:buSzPts val="800"/>
              <a:buFont typeface="Arial"/>
              <a:buNone/>
            </a:pPr>
            <a:fld id="{00000000-1234-1234-1234-123412341234}" type="slidenum">
              <a:rPr lang="en-GB" sz="800" b="0" i="0" u="none" strike="noStrike" cap="none">
                <a:solidFill>
                  <a:srgbClr val="180032"/>
                </a:solidFill>
                <a:latin typeface="Arial"/>
                <a:ea typeface="Arial"/>
                <a:cs typeface="Arial"/>
                <a:sym typeface="Arial"/>
              </a:rPr>
              <a:t>2</a:t>
            </a:fld>
            <a:endParaRPr sz="800" b="0" i="0" u="none" strike="noStrike" cap="none">
              <a:solidFill>
                <a:srgbClr val="180032"/>
              </a:solidFill>
              <a:latin typeface="Arial"/>
              <a:ea typeface="Arial"/>
              <a:cs typeface="Arial"/>
              <a:sym typeface="Arial"/>
            </a:endParaRPr>
          </a:p>
        </p:txBody>
      </p:sp>
      <p:sp>
        <p:nvSpPr>
          <p:cNvPr id="861" name="Google Shape;861;p98"/>
          <p:cNvSpPr txBox="1">
            <a:spLocks noGrp="1"/>
          </p:cNvSpPr>
          <p:nvPr>
            <p:ph type="body" idx="1"/>
          </p:nvPr>
        </p:nvSpPr>
        <p:spPr>
          <a:xfrm>
            <a:off x="793088" y="2133168"/>
            <a:ext cx="7398413" cy="1714932"/>
          </a:xfrm>
          <a:prstGeom prst="rect">
            <a:avLst/>
          </a:prstGeom>
          <a:noFill/>
          <a:ln>
            <a:noFill/>
          </a:ln>
        </p:spPr>
        <p:txBody>
          <a:bodyPr spcFirstLastPara="1" wrap="square" lIns="0" tIns="0" rIns="0" bIns="0" anchor="t" anchorCtr="0">
            <a:spAutoFit/>
          </a:bodyPr>
          <a:lstStyle/>
          <a:p>
            <a:pPr marL="0" lvl="0" indent="0" algn="ctr" rtl="0">
              <a:lnSpc>
                <a:spcPct val="95000"/>
              </a:lnSpc>
              <a:spcBef>
                <a:spcPts val="0"/>
              </a:spcBef>
              <a:spcAft>
                <a:spcPts val="0"/>
              </a:spcAft>
              <a:buClr>
                <a:schemeClr val="dk2"/>
              </a:buClr>
              <a:buSzPts val="1800"/>
              <a:buNone/>
            </a:pPr>
            <a:r>
              <a:rPr lang="en-GB" sz="1800" dirty="0"/>
              <a:t>“To develop a digital notary. Offering legal contracts to organisations that want to share data. Even the most sensitive data. AMdEX translates your data-sharing agreements into machine-readable policies that can automatically be enforced. AMdEX saves you manual work, time and money.”</a:t>
            </a:r>
            <a:endParaRPr dirty="0"/>
          </a:p>
        </p:txBody>
      </p:sp>
      <p:pic>
        <p:nvPicPr>
          <p:cNvPr id="862" name="Google Shape;862;p98"/>
          <p:cNvPicPr preferRelativeResize="0"/>
          <p:nvPr/>
        </p:nvPicPr>
        <p:blipFill rotWithShape="1">
          <a:blip r:embed="rId3">
            <a:alphaModFix/>
          </a:blip>
          <a:srcRect/>
          <a:stretch/>
        </p:blipFill>
        <p:spPr>
          <a:xfrm>
            <a:off x="7515225" y="4139804"/>
            <a:ext cx="1628775" cy="13073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9" name="Google Shape;859;p98"/>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180032"/>
              </a:buClr>
              <a:buSzPts val="800"/>
              <a:buFont typeface="Arial"/>
              <a:buNone/>
              <a:tabLst/>
              <a:defRPr/>
            </a:pPr>
            <a:fld id="{00000000-1234-1234-1234-123412341234}" type="slidenum">
              <a:rPr kumimoji="0" lang="en-GB" sz="800" b="0" i="0" u="none" strike="noStrike" kern="0" cap="none" spc="0" normalizeH="0" baseline="0" noProof="0">
                <a:ln>
                  <a:noFill/>
                </a:ln>
                <a:solidFill>
                  <a:srgbClr val="180032"/>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180032"/>
                </a:buClr>
                <a:buSzPts val="800"/>
                <a:buFont typeface="Arial"/>
                <a:buNone/>
                <a:tabLst/>
                <a:defRPr/>
              </a:pPr>
              <a:t>3</a:t>
            </a:fld>
            <a:endParaRPr kumimoji="0" sz="800" b="0" i="0" u="none" strike="noStrike" kern="0" cap="none" spc="0" normalizeH="0" baseline="0" noProof="0">
              <a:ln>
                <a:noFill/>
              </a:ln>
              <a:solidFill>
                <a:srgbClr val="180032"/>
              </a:solidFill>
              <a:effectLst/>
              <a:uLnTx/>
              <a:uFillTx/>
              <a:latin typeface="Arial"/>
              <a:ea typeface="Arial"/>
              <a:cs typeface="Arial"/>
              <a:sym typeface="Arial"/>
            </a:endParaRPr>
          </a:p>
        </p:txBody>
      </p:sp>
      <p:pic>
        <p:nvPicPr>
          <p:cNvPr id="862" name="Google Shape;862;p98"/>
          <p:cNvPicPr preferRelativeResize="0"/>
          <p:nvPr/>
        </p:nvPicPr>
        <p:blipFill rotWithShape="1">
          <a:blip r:embed="rId3">
            <a:alphaModFix/>
          </a:blip>
          <a:srcRect/>
          <a:stretch/>
        </p:blipFill>
        <p:spPr>
          <a:xfrm>
            <a:off x="7515225" y="4139804"/>
            <a:ext cx="1628775" cy="1307306"/>
          </a:xfrm>
          <a:prstGeom prst="rect">
            <a:avLst/>
          </a:prstGeom>
          <a:noFill/>
          <a:ln>
            <a:noFill/>
          </a:ln>
        </p:spPr>
      </p:pic>
      <p:sp>
        <p:nvSpPr>
          <p:cNvPr id="2" name="Titel 1">
            <a:extLst>
              <a:ext uri="{FF2B5EF4-FFF2-40B4-BE49-F238E27FC236}">
                <a16:creationId xmlns:a16="http://schemas.microsoft.com/office/drawing/2014/main" id="{312C6C41-99D8-B00E-9D3E-EF1CEFDCEC3E}"/>
              </a:ext>
            </a:extLst>
          </p:cNvPr>
          <p:cNvSpPr>
            <a:spLocks noGrp="1"/>
          </p:cNvSpPr>
          <p:nvPr>
            <p:ph type="title"/>
          </p:nvPr>
        </p:nvSpPr>
        <p:spPr>
          <a:xfrm>
            <a:off x="403312" y="578439"/>
            <a:ext cx="7886700" cy="369332"/>
          </a:xfrm>
        </p:spPr>
        <p:txBody>
          <a:bodyPr/>
          <a:lstStyle/>
          <a:p>
            <a:r>
              <a:rPr lang="nl-NL" dirty="0" err="1"/>
              <a:t>Models</a:t>
            </a:r>
            <a:r>
              <a:rPr lang="nl-NL" dirty="0"/>
              <a:t> of </a:t>
            </a:r>
            <a:r>
              <a:rPr lang="nl-NL" dirty="0" err="1"/>
              <a:t>innovation</a:t>
            </a:r>
            <a:r>
              <a:rPr lang="nl-NL" dirty="0"/>
              <a:t> are </a:t>
            </a:r>
            <a:r>
              <a:rPr lang="nl-NL" dirty="0" err="1"/>
              <a:t>changing</a:t>
            </a:r>
            <a:endParaRPr lang="nl-NL" dirty="0"/>
          </a:p>
        </p:txBody>
      </p:sp>
      <p:grpSp>
        <p:nvGrpSpPr>
          <p:cNvPr id="36" name="Groep 35">
            <a:extLst>
              <a:ext uri="{FF2B5EF4-FFF2-40B4-BE49-F238E27FC236}">
                <a16:creationId xmlns:a16="http://schemas.microsoft.com/office/drawing/2014/main" id="{35FCAD83-155C-4078-BCB0-D7CBDF689C1E}"/>
              </a:ext>
            </a:extLst>
          </p:cNvPr>
          <p:cNvGrpSpPr>
            <a:grpSpLocks noChangeAspect="1"/>
          </p:cNvGrpSpPr>
          <p:nvPr/>
        </p:nvGrpSpPr>
        <p:grpSpPr>
          <a:xfrm>
            <a:off x="543012" y="1288491"/>
            <a:ext cx="6862513" cy="3762257"/>
            <a:chOff x="743089" y="1748945"/>
            <a:chExt cx="8694168" cy="4766431"/>
          </a:xfrm>
        </p:grpSpPr>
        <p:sp>
          <p:nvSpPr>
            <p:cNvPr id="5" name="object 3">
              <a:extLst>
                <a:ext uri="{FF2B5EF4-FFF2-40B4-BE49-F238E27FC236}">
                  <a16:creationId xmlns:a16="http://schemas.microsoft.com/office/drawing/2014/main" id="{E2A86CC7-FDA1-BC5D-791E-6E78FA44F5AA}"/>
                </a:ext>
              </a:extLst>
            </p:cNvPr>
            <p:cNvSpPr/>
            <p:nvPr/>
          </p:nvSpPr>
          <p:spPr>
            <a:xfrm>
              <a:off x="4978683" y="1748945"/>
              <a:ext cx="4458574" cy="2474838"/>
            </a:xfrm>
            <a:custGeom>
              <a:avLst/>
              <a:gdLst/>
              <a:ahLst/>
              <a:cxnLst/>
              <a:rect l="l" t="t" r="r" b="b"/>
              <a:pathLst>
                <a:path w="4980940" h="2764790">
                  <a:moveTo>
                    <a:pt x="2490216" y="0"/>
                  </a:moveTo>
                  <a:lnTo>
                    <a:pt x="2428812" y="412"/>
                  </a:lnTo>
                  <a:lnTo>
                    <a:pt x="2367775" y="1641"/>
                  </a:lnTo>
                  <a:lnTo>
                    <a:pt x="2307119" y="3679"/>
                  </a:lnTo>
                  <a:lnTo>
                    <a:pt x="2246862" y="6516"/>
                  </a:lnTo>
                  <a:lnTo>
                    <a:pt x="2187021" y="10142"/>
                  </a:lnTo>
                  <a:lnTo>
                    <a:pt x="2127614" y="14548"/>
                  </a:lnTo>
                  <a:lnTo>
                    <a:pt x="2068657" y="19725"/>
                  </a:lnTo>
                  <a:lnTo>
                    <a:pt x="2010167" y="25662"/>
                  </a:lnTo>
                  <a:lnTo>
                    <a:pt x="1952162" y="32351"/>
                  </a:lnTo>
                  <a:lnTo>
                    <a:pt x="1894658" y="39782"/>
                  </a:lnTo>
                  <a:lnTo>
                    <a:pt x="1837672" y="47945"/>
                  </a:lnTo>
                  <a:lnTo>
                    <a:pt x="1781222" y="56831"/>
                  </a:lnTo>
                  <a:lnTo>
                    <a:pt x="1725325" y="66432"/>
                  </a:lnTo>
                  <a:lnTo>
                    <a:pt x="1669997" y="76736"/>
                  </a:lnTo>
                  <a:lnTo>
                    <a:pt x="1615256" y="87735"/>
                  </a:lnTo>
                  <a:lnTo>
                    <a:pt x="1561118" y="99419"/>
                  </a:lnTo>
                  <a:lnTo>
                    <a:pt x="1507602" y="111779"/>
                  </a:lnTo>
                  <a:lnTo>
                    <a:pt x="1454723" y="124805"/>
                  </a:lnTo>
                  <a:lnTo>
                    <a:pt x="1402499" y="138488"/>
                  </a:lnTo>
                  <a:lnTo>
                    <a:pt x="1350947" y="152819"/>
                  </a:lnTo>
                  <a:lnTo>
                    <a:pt x="1300083" y="167788"/>
                  </a:lnTo>
                  <a:lnTo>
                    <a:pt x="1249926" y="183384"/>
                  </a:lnTo>
                  <a:lnTo>
                    <a:pt x="1200492" y="199600"/>
                  </a:lnTo>
                  <a:lnTo>
                    <a:pt x="1151798" y="216426"/>
                  </a:lnTo>
                  <a:lnTo>
                    <a:pt x="1103861" y="233851"/>
                  </a:lnTo>
                  <a:lnTo>
                    <a:pt x="1056699" y="251868"/>
                  </a:lnTo>
                  <a:lnTo>
                    <a:pt x="1010327" y="270465"/>
                  </a:lnTo>
                  <a:lnTo>
                    <a:pt x="964764" y="289634"/>
                  </a:lnTo>
                  <a:lnTo>
                    <a:pt x="920026" y="309365"/>
                  </a:lnTo>
                  <a:lnTo>
                    <a:pt x="876131" y="329649"/>
                  </a:lnTo>
                  <a:lnTo>
                    <a:pt x="833095" y="350477"/>
                  </a:lnTo>
                  <a:lnTo>
                    <a:pt x="790935" y="371838"/>
                  </a:lnTo>
                  <a:lnTo>
                    <a:pt x="749669" y="393723"/>
                  </a:lnTo>
                  <a:lnTo>
                    <a:pt x="709314" y="416124"/>
                  </a:lnTo>
                  <a:lnTo>
                    <a:pt x="669886" y="439029"/>
                  </a:lnTo>
                  <a:lnTo>
                    <a:pt x="631403" y="462431"/>
                  </a:lnTo>
                  <a:lnTo>
                    <a:pt x="593881" y="486320"/>
                  </a:lnTo>
                  <a:lnTo>
                    <a:pt x="557339" y="510685"/>
                  </a:lnTo>
                  <a:lnTo>
                    <a:pt x="521792" y="535518"/>
                  </a:lnTo>
                  <a:lnTo>
                    <a:pt x="487258" y="560809"/>
                  </a:lnTo>
                  <a:lnTo>
                    <a:pt x="453754" y="586549"/>
                  </a:lnTo>
                  <a:lnTo>
                    <a:pt x="421297" y="612728"/>
                  </a:lnTo>
                  <a:lnTo>
                    <a:pt x="389904" y="639337"/>
                  </a:lnTo>
                  <a:lnTo>
                    <a:pt x="359592" y="666366"/>
                  </a:lnTo>
                  <a:lnTo>
                    <a:pt x="330378" y="693806"/>
                  </a:lnTo>
                  <a:lnTo>
                    <a:pt x="302279" y="721647"/>
                  </a:lnTo>
                  <a:lnTo>
                    <a:pt x="275312" y="749880"/>
                  </a:lnTo>
                  <a:lnTo>
                    <a:pt x="249495" y="778496"/>
                  </a:lnTo>
                  <a:lnTo>
                    <a:pt x="201377" y="836836"/>
                  </a:lnTo>
                  <a:lnTo>
                    <a:pt x="158060" y="896593"/>
                  </a:lnTo>
                  <a:lnTo>
                    <a:pt x="119681" y="957690"/>
                  </a:lnTo>
                  <a:lnTo>
                    <a:pt x="86376" y="1020052"/>
                  </a:lnTo>
                  <a:lnTo>
                    <a:pt x="58282" y="1083603"/>
                  </a:lnTo>
                  <a:lnTo>
                    <a:pt x="35535" y="1148268"/>
                  </a:lnTo>
                  <a:lnTo>
                    <a:pt x="18272" y="1213970"/>
                  </a:lnTo>
                  <a:lnTo>
                    <a:pt x="6629" y="1280633"/>
                  </a:lnTo>
                  <a:lnTo>
                    <a:pt x="742" y="1348184"/>
                  </a:lnTo>
                  <a:lnTo>
                    <a:pt x="0" y="1382268"/>
                  </a:lnTo>
                  <a:lnTo>
                    <a:pt x="742" y="1416351"/>
                  </a:lnTo>
                  <a:lnTo>
                    <a:pt x="6629" y="1483902"/>
                  </a:lnTo>
                  <a:lnTo>
                    <a:pt x="18272" y="1550565"/>
                  </a:lnTo>
                  <a:lnTo>
                    <a:pt x="35535" y="1616267"/>
                  </a:lnTo>
                  <a:lnTo>
                    <a:pt x="58282" y="1680932"/>
                  </a:lnTo>
                  <a:lnTo>
                    <a:pt x="86376" y="1744483"/>
                  </a:lnTo>
                  <a:lnTo>
                    <a:pt x="119681" y="1806845"/>
                  </a:lnTo>
                  <a:lnTo>
                    <a:pt x="158060" y="1867942"/>
                  </a:lnTo>
                  <a:lnTo>
                    <a:pt x="201377" y="1927699"/>
                  </a:lnTo>
                  <a:lnTo>
                    <a:pt x="249495" y="1986039"/>
                  </a:lnTo>
                  <a:lnTo>
                    <a:pt x="275312" y="2014655"/>
                  </a:lnTo>
                  <a:lnTo>
                    <a:pt x="302279" y="2042888"/>
                  </a:lnTo>
                  <a:lnTo>
                    <a:pt x="330378" y="2070729"/>
                  </a:lnTo>
                  <a:lnTo>
                    <a:pt x="359592" y="2098169"/>
                  </a:lnTo>
                  <a:lnTo>
                    <a:pt x="389904" y="2125198"/>
                  </a:lnTo>
                  <a:lnTo>
                    <a:pt x="421297" y="2151807"/>
                  </a:lnTo>
                  <a:lnTo>
                    <a:pt x="453754" y="2177986"/>
                  </a:lnTo>
                  <a:lnTo>
                    <a:pt x="487258" y="2203726"/>
                  </a:lnTo>
                  <a:lnTo>
                    <a:pt x="521792" y="2229017"/>
                  </a:lnTo>
                  <a:lnTo>
                    <a:pt x="557339" y="2253850"/>
                  </a:lnTo>
                  <a:lnTo>
                    <a:pt x="593881" y="2278215"/>
                  </a:lnTo>
                  <a:lnTo>
                    <a:pt x="631403" y="2302104"/>
                  </a:lnTo>
                  <a:lnTo>
                    <a:pt x="669886" y="2325506"/>
                  </a:lnTo>
                  <a:lnTo>
                    <a:pt x="709314" y="2348411"/>
                  </a:lnTo>
                  <a:lnTo>
                    <a:pt x="749669" y="2370812"/>
                  </a:lnTo>
                  <a:lnTo>
                    <a:pt x="790935" y="2392697"/>
                  </a:lnTo>
                  <a:lnTo>
                    <a:pt x="833095" y="2414058"/>
                  </a:lnTo>
                  <a:lnTo>
                    <a:pt x="876131" y="2434886"/>
                  </a:lnTo>
                  <a:lnTo>
                    <a:pt x="920026" y="2455170"/>
                  </a:lnTo>
                  <a:lnTo>
                    <a:pt x="964764" y="2474901"/>
                  </a:lnTo>
                  <a:lnTo>
                    <a:pt x="1010327" y="2494070"/>
                  </a:lnTo>
                  <a:lnTo>
                    <a:pt x="1056699" y="2512667"/>
                  </a:lnTo>
                  <a:lnTo>
                    <a:pt x="1103861" y="2530684"/>
                  </a:lnTo>
                  <a:lnTo>
                    <a:pt x="1151798" y="2548109"/>
                  </a:lnTo>
                  <a:lnTo>
                    <a:pt x="1200492" y="2564935"/>
                  </a:lnTo>
                  <a:lnTo>
                    <a:pt x="1249926" y="2581151"/>
                  </a:lnTo>
                  <a:lnTo>
                    <a:pt x="1300083" y="2596747"/>
                  </a:lnTo>
                  <a:lnTo>
                    <a:pt x="1350947" y="2611716"/>
                  </a:lnTo>
                  <a:lnTo>
                    <a:pt x="1402499" y="2626047"/>
                  </a:lnTo>
                  <a:lnTo>
                    <a:pt x="1454723" y="2639730"/>
                  </a:lnTo>
                  <a:lnTo>
                    <a:pt x="1507602" y="2652756"/>
                  </a:lnTo>
                  <a:lnTo>
                    <a:pt x="1561118" y="2665116"/>
                  </a:lnTo>
                  <a:lnTo>
                    <a:pt x="1615256" y="2676800"/>
                  </a:lnTo>
                  <a:lnTo>
                    <a:pt x="1669997" y="2687799"/>
                  </a:lnTo>
                  <a:lnTo>
                    <a:pt x="1725325" y="2698103"/>
                  </a:lnTo>
                  <a:lnTo>
                    <a:pt x="1781222" y="2707704"/>
                  </a:lnTo>
                  <a:lnTo>
                    <a:pt x="1837672" y="2716590"/>
                  </a:lnTo>
                  <a:lnTo>
                    <a:pt x="1894658" y="2724753"/>
                  </a:lnTo>
                  <a:lnTo>
                    <a:pt x="1952162" y="2732184"/>
                  </a:lnTo>
                  <a:lnTo>
                    <a:pt x="2010167" y="2738873"/>
                  </a:lnTo>
                  <a:lnTo>
                    <a:pt x="2068657" y="2744810"/>
                  </a:lnTo>
                  <a:lnTo>
                    <a:pt x="2127614" y="2749987"/>
                  </a:lnTo>
                  <a:lnTo>
                    <a:pt x="2187021" y="2754393"/>
                  </a:lnTo>
                  <a:lnTo>
                    <a:pt x="2246862" y="2758019"/>
                  </a:lnTo>
                  <a:lnTo>
                    <a:pt x="2307119" y="2760856"/>
                  </a:lnTo>
                  <a:lnTo>
                    <a:pt x="2367775" y="2762894"/>
                  </a:lnTo>
                  <a:lnTo>
                    <a:pt x="2428812" y="2764123"/>
                  </a:lnTo>
                  <a:lnTo>
                    <a:pt x="2490216" y="2764536"/>
                  </a:lnTo>
                  <a:lnTo>
                    <a:pt x="2551619" y="2764123"/>
                  </a:lnTo>
                  <a:lnTo>
                    <a:pt x="2612656" y="2762894"/>
                  </a:lnTo>
                  <a:lnTo>
                    <a:pt x="2673312" y="2760856"/>
                  </a:lnTo>
                  <a:lnTo>
                    <a:pt x="2733569" y="2758019"/>
                  </a:lnTo>
                  <a:lnTo>
                    <a:pt x="2793410" y="2754393"/>
                  </a:lnTo>
                  <a:lnTo>
                    <a:pt x="2852817" y="2749987"/>
                  </a:lnTo>
                  <a:lnTo>
                    <a:pt x="2911774" y="2744810"/>
                  </a:lnTo>
                  <a:lnTo>
                    <a:pt x="2970264" y="2738873"/>
                  </a:lnTo>
                  <a:lnTo>
                    <a:pt x="3028269" y="2732184"/>
                  </a:lnTo>
                  <a:lnTo>
                    <a:pt x="3085773" y="2724753"/>
                  </a:lnTo>
                  <a:lnTo>
                    <a:pt x="3142759" y="2716590"/>
                  </a:lnTo>
                  <a:lnTo>
                    <a:pt x="3199209" y="2707704"/>
                  </a:lnTo>
                  <a:lnTo>
                    <a:pt x="3255106" y="2698103"/>
                  </a:lnTo>
                  <a:lnTo>
                    <a:pt x="3310434" y="2687799"/>
                  </a:lnTo>
                  <a:lnTo>
                    <a:pt x="3365175" y="2676800"/>
                  </a:lnTo>
                  <a:lnTo>
                    <a:pt x="3419313" y="2665116"/>
                  </a:lnTo>
                  <a:lnTo>
                    <a:pt x="3472829" y="2652756"/>
                  </a:lnTo>
                  <a:lnTo>
                    <a:pt x="3525708" y="2639730"/>
                  </a:lnTo>
                  <a:lnTo>
                    <a:pt x="3577932" y="2626047"/>
                  </a:lnTo>
                  <a:lnTo>
                    <a:pt x="3629484" y="2611716"/>
                  </a:lnTo>
                  <a:lnTo>
                    <a:pt x="3680348" y="2596747"/>
                  </a:lnTo>
                  <a:lnTo>
                    <a:pt x="3730505" y="2581151"/>
                  </a:lnTo>
                  <a:lnTo>
                    <a:pt x="3779939" y="2564935"/>
                  </a:lnTo>
                  <a:lnTo>
                    <a:pt x="3828633" y="2548109"/>
                  </a:lnTo>
                  <a:lnTo>
                    <a:pt x="3876570" y="2530684"/>
                  </a:lnTo>
                  <a:lnTo>
                    <a:pt x="3923732" y="2512667"/>
                  </a:lnTo>
                  <a:lnTo>
                    <a:pt x="3970104" y="2494070"/>
                  </a:lnTo>
                  <a:lnTo>
                    <a:pt x="4015667" y="2474901"/>
                  </a:lnTo>
                  <a:lnTo>
                    <a:pt x="4060405" y="2455170"/>
                  </a:lnTo>
                  <a:lnTo>
                    <a:pt x="4104300" y="2434886"/>
                  </a:lnTo>
                  <a:lnTo>
                    <a:pt x="4147336" y="2414058"/>
                  </a:lnTo>
                  <a:lnTo>
                    <a:pt x="4189496" y="2392697"/>
                  </a:lnTo>
                  <a:lnTo>
                    <a:pt x="4230762" y="2370812"/>
                  </a:lnTo>
                  <a:lnTo>
                    <a:pt x="4271117" y="2348411"/>
                  </a:lnTo>
                  <a:lnTo>
                    <a:pt x="4310545" y="2325506"/>
                  </a:lnTo>
                  <a:lnTo>
                    <a:pt x="4349028" y="2302104"/>
                  </a:lnTo>
                  <a:lnTo>
                    <a:pt x="4386550" y="2278215"/>
                  </a:lnTo>
                  <a:lnTo>
                    <a:pt x="4423092" y="2253850"/>
                  </a:lnTo>
                  <a:lnTo>
                    <a:pt x="4458639" y="2229017"/>
                  </a:lnTo>
                  <a:lnTo>
                    <a:pt x="4493173" y="2203726"/>
                  </a:lnTo>
                  <a:lnTo>
                    <a:pt x="4526677" y="2177986"/>
                  </a:lnTo>
                  <a:lnTo>
                    <a:pt x="4559134" y="2151807"/>
                  </a:lnTo>
                  <a:lnTo>
                    <a:pt x="4590527" y="2125198"/>
                  </a:lnTo>
                  <a:lnTo>
                    <a:pt x="4620839" y="2098169"/>
                  </a:lnTo>
                  <a:lnTo>
                    <a:pt x="4650053" y="2070729"/>
                  </a:lnTo>
                  <a:lnTo>
                    <a:pt x="4678152" y="2042888"/>
                  </a:lnTo>
                  <a:lnTo>
                    <a:pt x="4705119" y="2014655"/>
                  </a:lnTo>
                  <a:lnTo>
                    <a:pt x="4730936" y="1986039"/>
                  </a:lnTo>
                  <a:lnTo>
                    <a:pt x="4779054" y="1927699"/>
                  </a:lnTo>
                  <a:lnTo>
                    <a:pt x="4822371" y="1867942"/>
                  </a:lnTo>
                  <a:lnTo>
                    <a:pt x="4860750" y="1806845"/>
                  </a:lnTo>
                  <a:lnTo>
                    <a:pt x="4894055" y="1744483"/>
                  </a:lnTo>
                  <a:lnTo>
                    <a:pt x="4922149" y="1680932"/>
                  </a:lnTo>
                  <a:lnTo>
                    <a:pt x="4944896" y="1616267"/>
                  </a:lnTo>
                  <a:lnTo>
                    <a:pt x="4962159" y="1550565"/>
                  </a:lnTo>
                  <a:lnTo>
                    <a:pt x="4973802" y="1483902"/>
                  </a:lnTo>
                  <a:lnTo>
                    <a:pt x="4979689" y="1416351"/>
                  </a:lnTo>
                  <a:lnTo>
                    <a:pt x="4980432" y="1382268"/>
                  </a:lnTo>
                  <a:lnTo>
                    <a:pt x="4979689" y="1348184"/>
                  </a:lnTo>
                  <a:lnTo>
                    <a:pt x="4973802" y="1280633"/>
                  </a:lnTo>
                  <a:lnTo>
                    <a:pt x="4962159" y="1213970"/>
                  </a:lnTo>
                  <a:lnTo>
                    <a:pt x="4944896" y="1148268"/>
                  </a:lnTo>
                  <a:lnTo>
                    <a:pt x="4922149" y="1083603"/>
                  </a:lnTo>
                  <a:lnTo>
                    <a:pt x="4894055" y="1020052"/>
                  </a:lnTo>
                  <a:lnTo>
                    <a:pt x="4860750" y="957690"/>
                  </a:lnTo>
                  <a:lnTo>
                    <a:pt x="4822371" y="896593"/>
                  </a:lnTo>
                  <a:lnTo>
                    <a:pt x="4779054" y="836836"/>
                  </a:lnTo>
                  <a:lnTo>
                    <a:pt x="4730936" y="778496"/>
                  </a:lnTo>
                  <a:lnTo>
                    <a:pt x="4705119" y="749880"/>
                  </a:lnTo>
                  <a:lnTo>
                    <a:pt x="4678152" y="721647"/>
                  </a:lnTo>
                  <a:lnTo>
                    <a:pt x="4650053" y="693806"/>
                  </a:lnTo>
                  <a:lnTo>
                    <a:pt x="4620839" y="666366"/>
                  </a:lnTo>
                  <a:lnTo>
                    <a:pt x="4590527" y="639337"/>
                  </a:lnTo>
                  <a:lnTo>
                    <a:pt x="4559134" y="612728"/>
                  </a:lnTo>
                  <a:lnTo>
                    <a:pt x="4526677" y="586549"/>
                  </a:lnTo>
                  <a:lnTo>
                    <a:pt x="4493173" y="560809"/>
                  </a:lnTo>
                  <a:lnTo>
                    <a:pt x="4458639" y="535518"/>
                  </a:lnTo>
                  <a:lnTo>
                    <a:pt x="4423092" y="510685"/>
                  </a:lnTo>
                  <a:lnTo>
                    <a:pt x="4386550" y="486320"/>
                  </a:lnTo>
                  <a:lnTo>
                    <a:pt x="4349028" y="462431"/>
                  </a:lnTo>
                  <a:lnTo>
                    <a:pt x="4310545" y="439029"/>
                  </a:lnTo>
                  <a:lnTo>
                    <a:pt x="4271117" y="416124"/>
                  </a:lnTo>
                  <a:lnTo>
                    <a:pt x="4230762" y="393723"/>
                  </a:lnTo>
                  <a:lnTo>
                    <a:pt x="4189496" y="371838"/>
                  </a:lnTo>
                  <a:lnTo>
                    <a:pt x="4147336" y="350477"/>
                  </a:lnTo>
                  <a:lnTo>
                    <a:pt x="4104300" y="329649"/>
                  </a:lnTo>
                  <a:lnTo>
                    <a:pt x="4060405" y="309365"/>
                  </a:lnTo>
                  <a:lnTo>
                    <a:pt x="4015667" y="289634"/>
                  </a:lnTo>
                  <a:lnTo>
                    <a:pt x="3970104" y="270465"/>
                  </a:lnTo>
                  <a:lnTo>
                    <a:pt x="3923732" y="251868"/>
                  </a:lnTo>
                  <a:lnTo>
                    <a:pt x="3876570" y="233851"/>
                  </a:lnTo>
                  <a:lnTo>
                    <a:pt x="3828633" y="216426"/>
                  </a:lnTo>
                  <a:lnTo>
                    <a:pt x="3779939" y="199600"/>
                  </a:lnTo>
                  <a:lnTo>
                    <a:pt x="3730505" y="183384"/>
                  </a:lnTo>
                  <a:lnTo>
                    <a:pt x="3680348" y="167788"/>
                  </a:lnTo>
                  <a:lnTo>
                    <a:pt x="3629484" y="152819"/>
                  </a:lnTo>
                  <a:lnTo>
                    <a:pt x="3577932" y="138488"/>
                  </a:lnTo>
                  <a:lnTo>
                    <a:pt x="3525708" y="124805"/>
                  </a:lnTo>
                  <a:lnTo>
                    <a:pt x="3472829" y="111779"/>
                  </a:lnTo>
                  <a:lnTo>
                    <a:pt x="3419313" y="99419"/>
                  </a:lnTo>
                  <a:lnTo>
                    <a:pt x="3365175" y="87735"/>
                  </a:lnTo>
                  <a:lnTo>
                    <a:pt x="3310434" y="76736"/>
                  </a:lnTo>
                  <a:lnTo>
                    <a:pt x="3255106" y="66432"/>
                  </a:lnTo>
                  <a:lnTo>
                    <a:pt x="3199209" y="56831"/>
                  </a:lnTo>
                  <a:lnTo>
                    <a:pt x="3142759" y="47945"/>
                  </a:lnTo>
                  <a:lnTo>
                    <a:pt x="3085773" y="39782"/>
                  </a:lnTo>
                  <a:lnTo>
                    <a:pt x="3028269" y="32351"/>
                  </a:lnTo>
                  <a:lnTo>
                    <a:pt x="2970264" y="25662"/>
                  </a:lnTo>
                  <a:lnTo>
                    <a:pt x="2911774" y="19725"/>
                  </a:lnTo>
                  <a:lnTo>
                    <a:pt x="2852817" y="14548"/>
                  </a:lnTo>
                  <a:lnTo>
                    <a:pt x="2793410" y="10142"/>
                  </a:lnTo>
                  <a:lnTo>
                    <a:pt x="2733569" y="6516"/>
                  </a:lnTo>
                  <a:lnTo>
                    <a:pt x="2673312" y="3679"/>
                  </a:lnTo>
                  <a:lnTo>
                    <a:pt x="2612656" y="1641"/>
                  </a:lnTo>
                  <a:lnTo>
                    <a:pt x="2551619" y="412"/>
                  </a:lnTo>
                  <a:lnTo>
                    <a:pt x="2490216" y="0"/>
                  </a:lnTo>
                  <a:close/>
                </a:path>
              </a:pathLst>
            </a:custGeom>
            <a:solidFill>
              <a:srgbClr val="FFFD78">
                <a:alpha val="36077"/>
              </a:srgbClr>
            </a:solidFill>
          </p:spPr>
          <p:txBody>
            <a:bodyPr wrap="square" lIns="0" tIns="0" rIns="0" bIns="0" rtlCol="0">
              <a:normAutofit/>
            </a:bodyPr>
            <a:lstStyle/>
            <a:p>
              <a:endParaRPr sz="1100" dirty="0"/>
            </a:p>
          </p:txBody>
        </p:sp>
        <p:sp>
          <p:nvSpPr>
            <p:cNvPr id="6" name="object 4">
              <a:extLst>
                <a:ext uri="{FF2B5EF4-FFF2-40B4-BE49-F238E27FC236}">
                  <a16:creationId xmlns:a16="http://schemas.microsoft.com/office/drawing/2014/main" id="{B2BFD664-73DE-2A65-65AD-88E78BF31F49}"/>
                </a:ext>
              </a:extLst>
            </p:cNvPr>
            <p:cNvSpPr txBox="1"/>
            <p:nvPr/>
          </p:nvSpPr>
          <p:spPr>
            <a:xfrm>
              <a:off x="1956719" y="5239032"/>
              <a:ext cx="364916" cy="220573"/>
            </a:xfrm>
            <a:prstGeom prst="rect">
              <a:avLst/>
            </a:prstGeom>
          </p:spPr>
          <p:txBody>
            <a:bodyPr vert="horz" wrap="square" lIns="0" tIns="12700" rIns="0" bIns="0" rtlCol="0">
              <a:noAutofit/>
            </a:bodyPr>
            <a:lstStyle/>
            <a:p>
              <a:pPr marL="12700">
                <a:lnSpc>
                  <a:spcPct val="100000"/>
                </a:lnSpc>
                <a:spcBef>
                  <a:spcPts val="100"/>
                </a:spcBef>
              </a:pPr>
              <a:r>
                <a:rPr sz="1100" dirty="0">
                  <a:solidFill>
                    <a:srgbClr val="333333"/>
                  </a:solidFill>
                  <a:latin typeface="Apercu" panose="02000506040000020004" pitchFamily="2" charset="77"/>
                  <a:cs typeface="Arial"/>
                </a:rPr>
                <a:t>silo</a:t>
              </a:r>
              <a:endParaRPr sz="1100">
                <a:latin typeface="Apercu" panose="02000506040000020004" pitchFamily="2" charset="77"/>
                <a:cs typeface="Arial"/>
              </a:endParaRPr>
            </a:p>
          </p:txBody>
        </p:sp>
        <p:sp>
          <p:nvSpPr>
            <p:cNvPr id="7" name="object 5">
              <a:extLst>
                <a:ext uri="{FF2B5EF4-FFF2-40B4-BE49-F238E27FC236}">
                  <a16:creationId xmlns:a16="http://schemas.microsoft.com/office/drawing/2014/main" id="{882B74C4-35A2-91CD-56BD-A120E2D3A5C7}"/>
                </a:ext>
              </a:extLst>
            </p:cNvPr>
            <p:cNvSpPr txBox="1"/>
            <p:nvPr/>
          </p:nvSpPr>
          <p:spPr>
            <a:xfrm>
              <a:off x="3125245" y="5255493"/>
              <a:ext cx="454725" cy="220573"/>
            </a:xfrm>
            <a:prstGeom prst="rect">
              <a:avLst/>
            </a:prstGeom>
          </p:spPr>
          <p:txBody>
            <a:bodyPr vert="horz" wrap="square" lIns="0" tIns="12700" rIns="0" bIns="0" rtlCol="0">
              <a:noAutofit/>
            </a:bodyPr>
            <a:lstStyle/>
            <a:p>
              <a:pPr marL="12700">
                <a:lnSpc>
                  <a:spcPct val="100000"/>
                </a:lnSpc>
                <a:spcBef>
                  <a:spcPts val="100"/>
                </a:spcBef>
              </a:pPr>
              <a:r>
                <a:rPr sz="1100" dirty="0">
                  <a:solidFill>
                    <a:srgbClr val="333333"/>
                  </a:solidFill>
                  <a:latin typeface="Apercu" panose="02000506040000020004" pitchFamily="2" charset="77"/>
                  <a:cs typeface="Arial"/>
                </a:rPr>
                <a:t>R</a:t>
              </a:r>
              <a:r>
                <a:rPr sz="1100" spc="-10" dirty="0">
                  <a:solidFill>
                    <a:srgbClr val="333333"/>
                  </a:solidFill>
                  <a:latin typeface="Apercu" panose="02000506040000020004" pitchFamily="2" charset="77"/>
                  <a:cs typeface="Arial"/>
                </a:rPr>
                <a:t>&amp;</a:t>
              </a:r>
              <a:r>
                <a:rPr sz="1100" dirty="0">
                  <a:solidFill>
                    <a:srgbClr val="333333"/>
                  </a:solidFill>
                  <a:latin typeface="Apercu" panose="02000506040000020004" pitchFamily="2" charset="77"/>
                  <a:cs typeface="Arial"/>
                </a:rPr>
                <a:t>D</a:t>
              </a:r>
              <a:endParaRPr sz="1100">
                <a:latin typeface="Apercu" panose="02000506040000020004" pitchFamily="2" charset="77"/>
                <a:cs typeface="Arial"/>
              </a:endParaRPr>
            </a:p>
          </p:txBody>
        </p:sp>
        <p:sp>
          <p:nvSpPr>
            <p:cNvPr id="8" name="object 6">
              <a:extLst>
                <a:ext uri="{FF2B5EF4-FFF2-40B4-BE49-F238E27FC236}">
                  <a16:creationId xmlns:a16="http://schemas.microsoft.com/office/drawing/2014/main" id="{EA1D7B86-2761-AEA9-D20B-B5DB9C87531E}"/>
                </a:ext>
              </a:extLst>
            </p:cNvPr>
            <p:cNvSpPr txBox="1"/>
            <p:nvPr/>
          </p:nvSpPr>
          <p:spPr>
            <a:xfrm>
              <a:off x="5112288" y="4755035"/>
              <a:ext cx="1363034" cy="220573"/>
            </a:xfrm>
            <a:prstGeom prst="rect">
              <a:avLst/>
            </a:prstGeom>
          </p:spPr>
          <p:txBody>
            <a:bodyPr vert="horz" wrap="square" lIns="0" tIns="12700" rIns="0" bIns="0" rtlCol="0">
              <a:noAutofit/>
            </a:bodyPr>
            <a:lstStyle/>
            <a:p>
              <a:pPr marL="12700">
                <a:lnSpc>
                  <a:spcPct val="100000"/>
                </a:lnSpc>
                <a:spcBef>
                  <a:spcPts val="100"/>
                </a:spcBef>
              </a:pPr>
              <a:r>
                <a:rPr sz="1100" spc="-5" dirty="0">
                  <a:solidFill>
                    <a:srgbClr val="333333"/>
                  </a:solidFill>
                  <a:latin typeface="Apercu" panose="02000506040000020004" pitchFamily="2" charset="77"/>
                  <a:cs typeface="Arial"/>
                </a:rPr>
                <a:t>Innovation</a:t>
              </a:r>
              <a:r>
                <a:rPr sz="1100" spc="-50" dirty="0">
                  <a:solidFill>
                    <a:srgbClr val="333333"/>
                  </a:solidFill>
                  <a:latin typeface="Apercu" panose="02000506040000020004" pitchFamily="2" charset="77"/>
                  <a:cs typeface="Arial"/>
                </a:rPr>
                <a:t> </a:t>
              </a:r>
              <a:r>
                <a:rPr sz="1100" spc="-5" dirty="0">
                  <a:solidFill>
                    <a:srgbClr val="333333"/>
                  </a:solidFill>
                  <a:latin typeface="Apercu" panose="02000506040000020004" pitchFamily="2" charset="77"/>
                  <a:cs typeface="Arial"/>
                </a:rPr>
                <a:t>Lab</a:t>
              </a:r>
              <a:endParaRPr sz="1100">
                <a:latin typeface="Apercu" panose="02000506040000020004" pitchFamily="2" charset="77"/>
                <a:cs typeface="Arial"/>
              </a:endParaRPr>
            </a:p>
          </p:txBody>
        </p:sp>
        <p:sp>
          <p:nvSpPr>
            <p:cNvPr id="9" name="object 7">
              <a:extLst>
                <a:ext uri="{FF2B5EF4-FFF2-40B4-BE49-F238E27FC236}">
                  <a16:creationId xmlns:a16="http://schemas.microsoft.com/office/drawing/2014/main" id="{E86C6E28-D605-F7DB-D30D-9A35691F598C}"/>
                </a:ext>
              </a:extLst>
            </p:cNvPr>
            <p:cNvSpPr txBox="1"/>
            <p:nvPr/>
          </p:nvSpPr>
          <p:spPr>
            <a:xfrm>
              <a:off x="6910606" y="1860001"/>
              <a:ext cx="852551" cy="444032"/>
            </a:xfrm>
            <a:prstGeom prst="rect">
              <a:avLst/>
            </a:prstGeom>
          </p:spPr>
          <p:txBody>
            <a:bodyPr vert="horz" wrap="square" lIns="0" tIns="12700" rIns="0" bIns="0" rtlCol="0">
              <a:noAutofit/>
            </a:bodyPr>
            <a:lstStyle/>
            <a:p>
              <a:pPr marL="12700">
                <a:lnSpc>
                  <a:spcPct val="100000"/>
                </a:lnSpc>
                <a:spcBef>
                  <a:spcPts val="100"/>
                </a:spcBef>
              </a:pPr>
              <a:r>
                <a:rPr lang="nl-NL" sz="1100" spc="-5" dirty="0" err="1">
                  <a:solidFill>
                    <a:srgbClr val="333333"/>
                  </a:solidFill>
                  <a:latin typeface="Apercu" panose="02000506040000020004" pitchFamily="2" charset="77"/>
                  <a:cs typeface="Arial"/>
                </a:rPr>
                <a:t>Innovation</a:t>
              </a:r>
              <a:r>
                <a:rPr lang="nl-NL" sz="1100" spc="-5" dirty="0">
                  <a:solidFill>
                    <a:srgbClr val="333333"/>
                  </a:solidFill>
                  <a:latin typeface="Apercu" panose="02000506040000020004" pitchFamily="2" charset="77"/>
                  <a:cs typeface="Arial"/>
                </a:rPr>
                <a:t> </a:t>
              </a:r>
              <a:r>
                <a:rPr lang="nl-NL" sz="1100" spc="-5" dirty="0" err="1">
                  <a:solidFill>
                    <a:srgbClr val="333333"/>
                  </a:solidFill>
                  <a:latin typeface="Apercu" panose="02000506040000020004" pitchFamily="2" charset="77"/>
                  <a:cs typeface="Arial"/>
                </a:rPr>
                <a:t>ecosystems</a:t>
              </a:r>
              <a:endParaRPr sz="1100" dirty="0">
                <a:latin typeface="Apercu" panose="02000506040000020004" pitchFamily="2" charset="77"/>
                <a:cs typeface="Arial"/>
              </a:endParaRPr>
            </a:p>
          </p:txBody>
        </p:sp>
        <p:sp>
          <p:nvSpPr>
            <p:cNvPr id="11" name="object 9">
              <a:extLst>
                <a:ext uri="{FF2B5EF4-FFF2-40B4-BE49-F238E27FC236}">
                  <a16:creationId xmlns:a16="http://schemas.microsoft.com/office/drawing/2014/main" id="{F6D35017-E8C2-AB40-82FF-364E51010E88}"/>
                </a:ext>
              </a:extLst>
            </p:cNvPr>
            <p:cNvSpPr txBox="1"/>
            <p:nvPr/>
          </p:nvSpPr>
          <p:spPr>
            <a:xfrm>
              <a:off x="7106316" y="3209954"/>
              <a:ext cx="1055530" cy="428322"/>
            </a:xfrm>
            <a:prstGeom prst="rect">
              <a:avLst/>
            </a:prstGeom>
          </p:spPr>
          <p:txBody>
            <a:bodyPr vert="horz" wrap="square" lIns="0" tIns="12700" rIns="0" bIns="0" rtlCol="0">
              <a:noAutofit/>
            </a:bodyPr>
            <a:lstStyle/>
            <a:p>
              <a:pPr marL="12700" marR="5080" indent="69850">
                <a:lnSpc>
                  <a:spcPct val="100000"/>
                </a:lnSpc>
                <a:spcBef>
                  <a:spcPts val="100"/>
                </a:spcBef>
              </a:pPr>
              <a:r>
                <a:rPr sz="1100" spc="-5" dirty="0">
                  <a:solidFill>
                    <a:srgbClr val="333333"/>
                  </a:solidFill>
                  <a:latin typeface="Apercu" panose="02000506040000020004" pitchFamily="2" charset="77"/>
                  <a:cs typeface="Arial"/>
                </a:rPr>
                <a:t>Corporate  Acc</a:t>
              </a:r>
              <a:r>
                <a:rPr sz="1100" spc="-15" dirty="0">
                  <a:solidFill>
                    <a:srgbClr val="333333"/>
                  </a:solidFill>
                  <a:latin typeface="Apercu" panose="02000506040000020004" pitchFamily="2" charset="77"/>
                  <a:cs typeface="Arial"/>
                </a:rPr>
                <a:t>e</a:t>
              </a:r>
              <a:r>
                <a:rPr sz="1100" spc="-5" dirty="0">
                  <a:solidFill>
                    <a:srgbClr val="333333"/>
                  </a:solidFill>
                  <a:latin typeface="Apercu" panose="02000506040000020004" pitchFamily="2" charset="77"/>
                  <a:cs typeface="Arial"/>
                </a:rPr>
                <a:t>l</a:t>
              </a:r>
              <a:r>
                <a:rPr sz="1100" spc="-15" dirty="0">
                  <a:solidFill>
                    <a:srgbClr val="333333"/>
                  </a:solidFill>
                  <a:latin typeface="Apercu" panose="02000506040000020004" pitchFamily="2" charset="77"/>
                  <a:cs typeface="Arial"/>
                </a:rPr>
                <a:t>e</a:t>
              </a:r>
              <a:r>
                <a:rPr sz="1100" spc="-5" dirty="0">
                  <a:solidFill>
                    <a:srgbClr val="333333"/>
                  </a:solidFill>
                  <a:latin typeface="Apercu" panose="02000506040000020004" pitchFamily="2" charset="77"/>
                  <a:cs typeface="Arial"/>
                </a:rPr>
                <a:t>rat</a:t>
              </a:r>
              <a:r>
                <a:rPr sz="1100" spc="-15" dirty="0">
                  <a:solidFill>
                    <a:srgbClr val="333333"/>
                  </a:solidFill>
                  <a:latin typeface="Apercu" panose="02000506040000020004" pitchFamily="2" charset="77"/>
                  <a:cs typeface="Arial"/>
                </a:rPr>
                <a:t>o</a:t>
              </a:r>
              <a:r>
                <a:rPr sz="1100" dirty="0">
                  <a:solidFill>
                    <a:srgbClr val="333333"/>
                  </a:solidFill>
                  <a:latin typeface="Apercu" panose="02000506040000020004" pitchFamily="2" charset="77"/>
                  <a:cs typeface="Arial"/>
                </a:rPr>
                <a:t>r</a:t>
              </a:r>
              <a:endParaRPr sz="1100">
                <a:latin typeface="Apercu" panose="02000506040000020004" pitchFamily="2" charset="77"/>
                <a:cs typeface="Arial"/>
              </a:endParaRPr>
            </a:p>
          </p:txBody>
        </p:sp>
        <p:sp>
          <p:nvSpPr>
            <p:cNvPr id="12" name="object 10">
              <a:extLst>
                <a:ext uri="{FF2B5EF4-FFF2-40B4-BE49-F238E27FC236}">
                  <a16:creationId xmlns:a16="http://schemas.microsoft.com/office/drawing/2014/main" id="{77DAD9B9-866A-987B-33C0-F58622E013BB}"/>
                </a:ext>
              </a:extLst>
            </p:cNvPr>
            <p:cNvSpPr txBox="1"/>
            <p:nvPr/>
          </p:nvSpPr>
          <p:spPr>
            <a:xfrm>
              <a:off x="940795" y="2165760"/>
              <a:ext cx="1323815" cy="221214"/>
            </a:xfrm>
            <a:prstGeom prst="rect">
              <a:avLst/>
            </a:prstGeom>
          </p:spPr>
          <p:txBody>
            <a:bodyPr vert="horz" wrap="square" lIns="0" tIns="13335" rIns="0" bIns="0" rtlCol="0">
              <a:noAutofit/>
            </a:bodyPr>
            <a:lstStyle/>
            <a:p>
              <a:pPr marL="12700">
                <a:lnSpc>
                  <a:spcPct val="100000"/>
                </a:lnSpc>
                <a:spcBef>
                  <a:spcPts val="105"/>
                </a:spcBef>
              </a:pPr>
              <a:r>
                <a:rPr sz="1100" dirty="0">
                  <a:solidFill>
                    <a:srgbClr val="333333"/>
                  </a:solidFill>
                  <a:latin typeface="Apercu" panose="02000506040000020004" pitchFamily="2" charset="77"/>
                  <a:cs typeface="Arial"/>
                </a:rPr>
                <a:t>many :</a:t>
              </a:r>
              <a:r>
                <a:rPr sz="1100" spc="-105" dirty="0">
                  <a:solidFill>
                    <a:srgbClr val="333333"/>
                  </a:solidFill>
                  <a:latin typeface="Apercu" panose="02000506040000020004" pitchFamily="2" charset="77"/>
                  <a:cs typeface="Arial"/>
                </a:rPr>
                <a:t> </a:t>
              </a:r>
              <a:r>
                <a:rPr sz="1100" dirty="0">
                  <a:solidFill>
                    <a:srgbClr val="333333"/>
                  </a:solidFill>
                  <a:latin typeface="Apercu" panose="02000506040000020004" pitchFamily="2" charset="77"/>
                  <a:cs typeface="Arial"/>
                </a:rPr>
                <a:t>many</a:t>
              </a:r>
              <a:endParaRPr sz="1100" dirty="0">
                <a:latin typeface="Apercu" panose="02000506040000020004" pitchFamily="2" charset="77"/>
                <a:cs typeface="Arial"/>
              </a:endParaRPr>
            </a:p>
          </p:txBody>
        </p:sp>
        <p:sp>
          <p:nvSpPr>
            <p:cNvPr id="13" name="object 11">
              <a:extLst>
                <a:ext uri="{FF2B5EF4-FFF2-40B4-BE49-F238E27FC236}">
                  <a16:creationId xmlns:a16="http://schemas.microsoft.com/office/drawing/2014/main" id="{9565E5B6-AF35-DF62-0977-FEE76F8D2A6E}"/>
                </a:ext>
              </a:extLst>
            </p:cNvPr>
            <p:cNvSpPr/>
            <p:nvPr/>
          </p:nvSpPr>
          <p:spPr>
            <a:xfrm>
              <a:off x="2459737" y="1786157"/>
              <a:ext cx="122091" cy="4461026"/>
            </a:xfrm>
            <a:custGeom>
              <a:avLst/>
              <a:gdLst/>
              <a:ahLst/>
              <a:cxnLst/>
              <a:rect l="l" t="t" r="r" b="b"/>
              <a:pathLst>
                <a:path w="134619" h="4526915">
                  <a:moveTo>
                    <a:pt x="67619" y="57562"/>
                  </a:moveTo>
                  <a:lnTo>
                    <a:pt x="52914" y="82411"/>
                  </a:lnTo>
                  <a:lnTo>
                    <a:pt x="28193" y="4526724"/>
                  </a:lnTo>
                  <a:lnTo>
                    <a:pt x="57150" y="4526889"/>
                  </a:lnTo>
                  <a:lnTo>
                    <a:pt x="81871" y="82320"/>
                  </a:lnTo>
                  <a:lnTo>
                    <a:pt x="67619" y="57562"/>
                  </a:lnTo>
                  <a:close/>
                </a:path>
                <a:path w="134619" h="4526915">
                  <a:moveTo>
                    <a:pt x="84441" y="28702"/>
                  </a:moveTo>
                  <a:lnTo>
                    <a:pt x="53212" y="28702"/>
                  </a:lnTo>
                  <a:lnTo>
                    <a:pt x="82168" y="28829"/>
                  </a:lnTo>
                  <a:lnTo>
                    <a:pt x="82009" y="57562"/>
                  </a:lnTo>
                  <a:lnTo>
                    <a:pt x="81923" y="82411"/>
                  </a:lnTo>
                  <a:lnTo>
                    <a:pt x="109347" y="130048"/>
                  </a:lnTo>
                  <a:lnTo>
                    <a:pt x="118237" y="132461"/>
                  </a:lnTo>
                  <a:lnTo>
                    <a:pt x="132080" y="124460"/>
                  </a:lnTo>
                  <a:lnTo>
                    <a:pt x="134493" y="115697"/>
                  </a:lnTo>
                  <a:lnTo>
                    <a:pt x="130429" y="108712"/>
                  </a:lnTo>
                  <a:lnTo>
                    <a:pt x="84441" y="28702"/>
                  </a:lnTo>
                  <a:close/>
                </a:path>
                <a:path w="134619" h="4526915">
                  <a:moveTo>
                    <a:pt x="67944" y="0"/>
                  </a:moveTo>
                  <a:lnTo>
                    <a:pt x="4063" y="107950"/>
                  </a:lnTo>
                  <a:lnTo>
                    <a:pt x="0" y="114935"/>
                  </a:lnTo>
                  <a:lnTo>
                    <a:pt x="2286" y="123825"/>
                  </a:lnTo>
                  <a:lnTo>
                    <a:pt x="9270" y="127888"/>
                  </a:lnTo>
                  <a:lnTo>
                    <a:pt x="16129" y="131953"/>
                  </a:lnTo>
                  <a:lnTo>
                    <a:pt x="25018" y="129667"/>
                  </a:lnTo>
                  <a:lnTo>
                    <a:pt x="29082" y="122682"/>
                  </a:lnTo>
                  <a:lnTo>
                    <a:pt x="52914" y="82411"/>
                  </a:lnTo>
                  <a:lnTo>
                    <a:pt x="53212" y="28702"/>
                  </a:lnTo>
                  <a:lnTo>
                    <a:pt x="84441" y="28702"/>
                  </a:lnTo>
                  <a:lnTo>
                    <a:pt x="67944" y="0"/>
                  </a:lnTo>
                  <a:close/>
                </a:path>
                <a:path w="134619" h="4526915">
                  <a:moveTo>
                    <a:pt x="53212" y="28702"/>
                  </a:moveTo>
                  <a:lnTo>
                    <a:pt x="52914" y="82411"/>
                  </a:lnTo>
                  <a:lnTo>
                    <a:pt x="67619" y="57562"/>
                  </a:lnTo>
                  <a:lnTo>
                    <a:pt x="55244" y="36068"/>
                  </a:lnTo>
                  <a:lnTo>
                    <a:pt x="82128" y="36068"/>
                  </a:lnTo>
                  <a:lnTo>
                    <a:pt x="82168" y="28829"/>
                  </a:lnTo>
                  <a:lnTo>
                    <a:pt x="53212" y="28702"/>
                  </a:lnTo>
                  <a:close/>
                </a:path>
                <a:path w="134619" h="4526915">
                  <a:moveTo>
                    <a:pt x="82128" y="36068"/>
                  </a:moveTo>
                  <a:lnTo>
                    <a:pt x="55244" y="36068"/>
                  </a:lnTo>
                  <a:lnTo>
                    <a:pt x="80263" y="36195"/>
                  </a:lnTo>
                  <a:lnTo>
                    <a:pt x="67619" y="57562"/>
                  </a:lnTo>
                  <a:lnTo>
                    <a:pt x="81871" y="82320"/>
                  </a:lnTo>
                  <a:lnTo>
                    <a:pt x="82128" y="36068"/>
                  </a:lnTo>
                  <a:close/>
                </a:path>
                <a:path w="134619" h="4526915">
                  <a:moveTo>
                    <a:pt x="55244" y="36068"/>
                  </a:moveTo>
                  <a:lnTo>
                    <a:pt x="67619" y="57562"/>
                  </a:lnTo>
                  <a:lnTo>
                    <a:pt x="80263" y="36195"/>
                  </a:lnTo>
                  <a:lnTo>
                    <a:pt x="55244" y="36068"/>
                  </a:lnTo>
                  <a:close/>
                </a:path>
              </a:pathLst>
            </a:custGeom>
            <a:solidFill>
              <a:srgbClr val="333333"/>
            </a:solidFill>
          </p:spPr>
          <p:txBody>
            <a:bodyPr wrap="square" lIns="0" tIns="0" rIns="0" bIns="0" rtlCol="0">
              <a:normAutofit/>
            </a:bodyPr>
            <a:lstStyle/>
            <a:p>
              <a:endParaRPr sz="1100">
                <a:latin typeface="Apercu" panose="02000506040000020004" pitchFamily="2" charset="77"/>
              </a:endParaRPr>
            </a:p>
          </p:txBody>
        </p:sp>
        <p:sp>
          <p:nvSpPr>
            <p:cNvPr id="14" name="object 12">
              <a:extLst>
                <a:ext uri="{FF2B5EF4-FFF2-40B4-BE49-F238E27FC236}">
                  <a16:creationId xmlns:a16="http://schemas.microsoft.com/office/drawing/2014/main" id="{BE9769EE-7A83-963B-4922-546EA3102302}"/>
                </a:ext>
              </a:extLst>
            </p:cNvPr>
            <p:cNvSpPr txBox="1"/>
            <p:nvPr/>
          </p:nvSpPr>
          <p:spPr>
            <a:xfrm>
              <a:off x="7777129" y="3892451"/>
              <a:ext cx="1145906" cy="428322"/>
            </a:xfrm>
            <a:prstGeom prst="rect">
              <a:avLst/>
            </a:prstGeom>
          </p:spPr>
          <p:txBody>
            <a:bodyPr vert="horz" wrap="square" lIns="0" tIns="12700" rIns="0" bIns="0" rtlCol="0">
              <a:noAutofit/>
            </a:bodyPr>
            <a:lstStyle/>
            <a:p>
              <a:pPr marL="1905" algn="ctr">
                <a:lnSpc>
                  <a:spcPct val="100000"/>
                </a:lnSpc>
                <a:spcBef>
                  <a:spcPts val="100"/>
                </a:spcBef>
              </a:pPr>
              <a:r>
                <a:rPr sz="1100" spc="-5" dirty="0">
                  <a:solidFill>
                    <a:srgbClr val="333333"/>
                  </a:solidFill>
                  <a:latin typeface="Apercu" panose="02000506040000020004" pitchFamily="2" charset="77"/>
                  <a:cs typeface="Arial"/>
                </a:rPr>
                <a:t>University</a:t>
              </a:r>
              <a:endParaRPr sz="1100">
                <a:latin typeface="Apercu" panose="02000506040000020004" pitchFamily="2" charset="77"/>
                <a:cs typeface="Arial"/>
              </a:endParaRPr>
            </a:p>
            <a:p>
              <a:pPr algn="ctr">
                <a:lnSpc>
                  <a:spcPct val="100000"/>
                </a:lnSpc>
              </a:pPr>
              <a:r>
                <a:rPr sz="1100" spc="-10" dirty="0">
                  <a:solidFill>
                    <a:srgbClr val="333333"/>
                  </a:solidFill>
                  <a:latin typeface="Apercu" panose="02000506040000020004" pitchFamily="2" charset="77"/>
                  <a:cs typeface="Arial"/>
                </a:rPr>
                <a:t>pa</a:t>
              </a:r>
              <a:r>
                <a:rPr sz="1100" dirty="0">
                  <a:solidFill>
                    <a:srgbClr val="333333"/>
                  </a:solidFill>
                  <a:latin typeface="Apercu" panose="02000506040000020004" pitchFamily="2" charset="77"/>
                  <a:cs typeface="Arial"/>
                </a:rPr>
                <a:t>rtn</a:t>
              </a:r>
              <a:r>
                <a:rPr sz="1100" spc="-10" dirty="0">
                  <a:solidFill>
                    <a:srgbClr val="333333"/>
                  </a:solidFill>
                  <a:latin typeface="Apercu" panose="02000506040000020004" pitchFamily="2" charset="77"/>
                  <a:cs typeface="Arial"/>
                </a:rPr>
                <a:t>e</a:t>
              </a:r>
              <a:r>
                <a:rPr sz="1100" dirty="0">
                  <a:solidFill>
                    <a:srgbClr val="333333"/>
                  </a:solidFill>
                  <a:latin typeface="Apercu" panose="02000506040000020004" pitchFamily="2" charset="77"/>
                  <a:cs typeface="Arial"/>
                </a:rPr>
                <a:t>rs</a:t>
              </a:r>
              <a:r>
                <a:rPr sz="1100" spc="-10" dirty="0">
                  <a:solidFill>
                    <a:srgbClr val="333333"/>
                  </a:solidFill>
                  <a:latin typeface="Apercu" panose="02000506040000020004" pitchFamily="2" charset="77"/>
                  <a:cs typeface="Arial"/>
                </a:rPr>
                <a:t>h</a:t>
              </a:r>
              <a:r>
                <a:rPr sz="1100" dirty="0">
                  <a:solidFill>
                    <a:srgbClr val="333333"/>
                  </a:solidFill>
                  <a:latin typeface="Apercu" panose="02000506040000020004" pitchFamily="2" charset="77"/>
                  <a:cs typeface="Arial"/>
                </a:rPr>
                <a:t>i</a:t>
              </a:r>
              <a:r>
                <a:rPr sz="1100" spc="-15" dirty="0">
                  <a:solidFill>
                    <a:srgbClr val="333333"/>
                  </a:solidFill>
                  <a:latin typeface="Apercu" panose="02000506040000020004" pitchFamily="2" charset="77"/>
                  <a:cs typeface="Arial"/>
                </a:rPr>
                <a:t>p</a:t>
              </a:r>
              <a:r>
                <a:rPr sz="1100" dirty="0">
                  <a:solidFill>
                    <a:srgbClr val="333333"/>
                  </a:solidFill>
                  <a:latin typeface="Apercu" panose="02000506040000020004" pitchFamily="2" charset="77"/>
                  <a:cs typeface="Arial"/>
                </a:rPr>
                <a:t>s</a:t>
              </a:r>
              <a:endParaRPr sz="1100">
                <a:latin typeface="Apercu" panose="02000506040000020004" pitchFamily="2" charset="77"/>
                <a:cs typeface="Arial"/>
              </a:endParaRPr>
            </a:p>
          </p:txBody>
        </p:sp>
        <p:sp>
          <p:nvSpPr>
            <p:cNvPr id="15" name="object 13">
              <a:extLst>
                <a:ext uri="{FF2B5EF4-FFF2-40B4-BE49-F238E27FC236}">
                  <a16:creationId xmlns:a16="http://schemas.microsoft.com/office/drawing/2014/main" id="{1AEE5A24-2CD4-FD59-D0EB-42B789EA9CE4}"/>
                </a:ext>
              </a:extLst>
            </p:cNvPr>
            <p:cNvSpPr/>
            <p:nvPr/>
          </p:nvSpPr>
          <p:spPr>
            <a:xfrm>
              <a:off x="1932970" y="5897909"/>
              <a:ext cx="6289976" cy="120502"/>
            </a:xfrm>
            <a:custGeom>
              <a:avLst/>
              <a:gdLst/>
              <a:ahLst/>
              <a:cxnLst/>
              <a:rect l="l" t="t" r="r" b="b"/>
              <a:pathLst>
                <a:path w="7026909" h="134620">
                  <a:moveTo>
                    <a:pt x="6969410" y="67175"/>
                  </a:moveTo>
                  <a:lnTo>
                    <a:pt x="6897115" y="109372"/>
                  </a:lnTo>
                  <a:lnTo>
                    <a:pt x="6894830" y="118249"/>
                  </a:lnTo>
                  <a:lnTo>
                    <a:pt x="6898767" y="125145"/>
                  </a:lnTo>
                  <a:lnTo>
                    <a:pt x="6902831" y="132054"/>
                  </a:lnTo>
                  <a:lnTo>
                    <a:pt x="6911721" y="134391"/>
                  </a:lnTo>
                  <a:lnTo>
                    <a:pt x="7002086" y="81660"/>
                  </a:lnTo>
                  <a:lnTo>
                    <a:pt x="6998334" y="81660"/>
                  </a:lnTo>
                  <a:lnTo>
                    <a:pt x="6998334" y="79692"/>
                  </a:lnTo>
                  <a:lnTo>
                    <a:pt x="6990842" y="79692"/>
                  </a:lnTo>
                  <a:lnTo>
                    <a:pt x="6969410" y="67175"/>
                  </a:lnTo>
                  <a:close/>
                </a:path>
                <a:path w="7026909" h="134620">
                  <a:moveTo>
                    <a:pt x="6944635" y="52704"/>
                  </a:moveTo>
                  <a:lnTo>
                    <a:pt x="0" y="52704"/>
                  </a:lnTo>
                  <a:lnTo>
                    <a:pt x="0" y="81660"/>
                  </a:lnTo>
                  <a:lnTo>
                    <a:pt x="6944577" y="81660"/>
                  </a:lnTo>
                  <a:lnTo>
                    <a:pt x="6969410" y="67175"/>
                  </a:lnTo>
                  <a:lnTo>
                    <a:pt x="6944635" y="52704"/>
                  </a:lnTo>
                  <a:close/>
                </a:path>
                <a:path w="7026909" h="134620">
                  <a:moveTo>
                    <a:pt x="7002061" y="52704"/>
                  </a:moveTo>
                  <a:lnTo>
                    <a:pt x="6998334" y="52704"/>
                  </a:lnTo>
                  <a:lnTo>
                    <a:pt x="6998334" y="81660"/>
                  </a:lnTo>
                  <a:lnTo>
                    <a:pt x="7002086" y="81660"/>
                  </a:lnTo>
                  <a:lnTo>
                    <a:pt x="7026909" y="67182"/>
                  </a:lnTo>
                  <a:lnTo>
                    <a:pt x="7002061" y="52704"/>
                  </a:lnTo>
                  <a:close/>
                </a:path>
                <a:path w="7026909" h="134620">
                  <a:moveTo>
                    <a:pt x="6990842" y="54673"/>
                  </a:moveTo>
                  <a:lnTo>
                    <a:pt x="6969410" y="67175"/>
                  </a:lnTo>
                  <a:lnTo>
                    <a:pt x="6990842" y="79692"/>
                  </a:lnTo>
                  <a:lnTo>
                    <a:pt x="6990842" y="54673"/>
                  </a:lnTo>
                  <a:close/>
                </a:path>
                <a:path w="7026909" h="134620">
                  <a:moveTo>
                    <a:pt x="6998334" y="54673"/>
                  </a:moveTo>
                  <a:lnTo>
                    <a:pt x="6990842" y="54673"/>
                  </a:lnTo>
                  <a:lnTo>
                    <a:pt x="6990842" y="79692"/>
                  </a:lnTo>
                  <a:lnTo>
                    <a:pt x="6998334" y="79692"/>
                  </a:lnTo>
                  <a:lnTo>
                    <a:pt x="6998334" y="54673"/>
                  </a:lnTo>
                  <a:close/>
                </a:path>
                <a:path w="7026909" h="134620">
                  <a:moveTo>
                    <a:pt x="6911721" y="0"/>
                  </a:moveTo>
                  <a:lnTo>
                    <a:pt x="6902831" y="2285"/>
                  </a:lnTo>
                  <a:lnTo>
                    <a:pt x="6898767" y="9270"/>
                  </a:lnTo>
                  <a:lnTo>
                    <a:pt x="6894830" y="16128"/>
                  </a:lnTo>
                  <a:lnTo>
                    <a:pt x="6897115" y="25018"/>
                  </a:lnTo>
                  <a:lnTo>
                    <a:pt x="6969410" y="67175"/>
                  </a:lnTo>
                  <a:lnTo>
                    <a:pt x="6990842" y="54673"/>
                  </a:lnTo>
                  <a:lnTo>
                    <a:pt x="6998334" y="54673"/>
                  </a:lnTo>
                  <a:lnTo>
                    <a:pt x="6998334" y="52704"/>
                  </a:lnTo>
                  <a:lnTo>
                    <a:pt x="7002061" y="52704"/>
                  </a:lnTo>
                  <a:lnTo>
                    <a:pt x="6911721" y="0"/>
                  </a:lnTo>
                  <a:close/>
                </a:path>
              </a:pathLst>
            </a:custGeom>
            <a:solidFill>
              <a:srgbClr val="333333"/>
            </a:solidFill>
          </p:spPr>
          <p:txBody>
            <a:bodyPr wrap="square" lIns="0" tIns="0" rIns="0" bIns="0" rtlCol="0">
              <a:noAutofit/>
            </a:bodyPr>
            <a:lstStyle/>
            <a:p>
              <a:endParaRPr sz="1100">
                <a:latin typeface="Apercu" panose="02000506040000020004" pitchFamily="2" charset="77"/>
              </a:endParaRPr>
            </a:p>
          </p:txBody>
        </p:sp>
        <p:sp>
          <p:nvSpPr>
            <p:cNvPr id="16" name="object 14">
              <a:extLst>
                <a:ext uri="{FF2B5EF4-FFF2-40B4-BE49-F238E27FC236}">
                  <a16:creationId xmlns:a16="http://schemas.microsoft.com/office/drawing/2014/main" id="{E2A9EBD6-E6CD-A996-6D24-3BB412B4D02B}"/>
                </a:ext>
              </a:extLst>
            </p:cNvPr>
            <p:cNvSpPr txBox="1"/>
            <p:nvPr/>
          </p:nvSpPr>
          <p:spPr>
            <a:xfrm>
              <a:off x="2957606" y="6036059"/>
              <a:ext cx="1214113" cy="220573"/>
            </a:xfrm>
            <a:prstGeom prst="rect">
              <a:avLst/>
            </a:prstGeom>
          </p:spPr>
          <p:txBody>
            <a:bodyPr vert="horz" wrap="square" lIns="0" tIns="12700" rIns="0" bIns="0" rtlCol="0">
              <a:noAutofit/>
            </a:bodyPr>
            <a:lstStyle/>
            <a:p>
              <a:pPr marL="12700">
                <a:lnSpc>
                  <a:spcPct val="100000"/>
                </a:lnSpc>
                <a:spcBef>
                  <a:spcPts val="100"/>
                </a:spcBef>
              </a:pPr>
              <a:r>
                <a:rPr sz="1100" dirty="0">
                  <a:solidFill>
                    <a:srgbClr val="333333"/>
                  </a:solidFill>
                  <a:latin typeface="Apercu" panose="02000506040000020004" pitchFamily="2" charset="77"/>
                  <a:cs typeface="Arial"/>
                </a:rPr>
                <a:t>plan/pe</a:t>
              </a:r>
              <a:r>
                <a:rPr sz="1100" spc="5" dirty="0">
                  <a:solidFill>
                    <a:srgbClr val="333333"/>
                  </a:solidFill>
                  <a:latin typeface="Apercu" panose="02000506040000020004" pitchFamily="2" charset="77"/>
                  <a:cs typeface="Arial"/>
                </a:rPr>
                <a:t>r</a:t>
              </a:r>
              <a:r>
                <a:rPr sz="1100" dirty="0">
                  <a:solidFill>
                    <a:srgbClr val="333333"/>
                  </a:solidFill>
                  <a:latin typeface="Apercu" panose="02000506040000020004" pitchFamily="2" charset="77"/>
                  <a:cs typeface="Arial"/>
                </a:rPr>
                <a:t>fect</a:t>
              </a:r>
              <a:endParaRPr sz="1100">
                <a:latin typeface="Apercu" panose="02000506040000020004" pitchFamily="2" charset="77"/>
                <a:cs typeface="Arial"/>
              </a:endParaRPr>
            </a:p>
          </p:txBody>
        </p:sp>
        <p:sp>
          <p:nvSpPr>
            <p:cNvPr id="17" name="object 15">
              <a:extLst>
                <a:ext uri="{FF2B5EF4-FFF2-40B4-BE49-F238E27FC236}">
                  <a16:creationId xmlns:a16="http://schemas.microsoft.com/office/drawing/2014/main" id="{95098037-D77A-C85C-9AB6-DA3A58AC5B89}"/>
                </a:ext>
              </a:extLst>
            </p:cNvPr>
            <p:cNvSpPr txBox="1"/>
            <p:nvPr/>
          </p:nvSpPr>
          <p:spPr>
            <a:xfrm>
              <a:off x="6778020" y="6026610"/>
              <a:ext cx="1554018" cy="220573"/>
            </a:xfrm>
            <a:prstGeom prst="rect">
              <a:avLst/>
            </a:prstGeom>
          </p:spPr>
          <p:txBody>
            <a:bodyPr vert="horz" wrap="square" lIns="0" tIns="12700" rIns="0" bIns="0" rtlCol="0">
              <a:noAutofit/>
            </a:bodyPr>
            <a:lstStyle/>
            <a:p>
              <a:pPr marL="12700">
                <a:lnSpc>
                  <a:spcPct val="100000"/>
                </a:lnSpc>
                <a:spcBef>
                  <a:spcPts val="100"/>
                </a:spcBef>
              </a:pPr>
              <a:r>
                <a:rPr sz="1100" dirty="0">
                  <a:solidFill>
                    <a:srgbClr val="333333"/>
                  </a:solidFill>
                  <a:latin typeface="Apercu" panose="02000506040000020004" pitchFamily="2" charset="77"/>
                  <a:cs typeface="Arial"/>
                </a:rPr>
                <a:t>lean</a:t>
              </a:r>
              <a:r>
                <a:rPr sz="1100" spc="-80" dirty="0">
                  <a:solidFill>
                    <a:srgbClr val="333333"/>
                  </a:solidFill>
                  <a:latin typeface="Apercu" panose="02000506040000020004" pitchFamily="2" charset="77"/>
                  <a:cs typeface="Arial"/>
                </a:rPr>
                <a:t> </a:t>
              </a:r>
              <a:r>
                <a:rPr sz="1100" dirty="0">
                  <a:solidFill>
                    <a:srgbClr val="333333"/>
                  </a:solidFill>
                  <a:latin typeface="Apercu" panose="02000506040000020004" pitchFamily="2" charset="77"/>
                  <a:cs typeface="Arial"/>
                </a:rPr>
                <a:t>innovation</a:t>
              </a:r>
              <a:endParaRPr sz="1100">
                <a:latin typeface="Apercu" panose="02000506040000020004" pitchFamily="2" charset="77"/>
                <a:cs typeface="Arial"/>
              </a:endParaRPr>
            </a:p>
          </p:txBody>
        </p:sp>
        <p:sp>
          <p:nvSpPr>
            <p:cNvPr id="18" name="object 16">
              <a:extLst>
                <a:ext uri="{FF2B5EF4-FFF2-40B4-BE49-F238E27FC236}">
                  <a16:creationId xmlns:a16="http://schemas.microsoft.com/office/drawing/2014/main" id="{1F5F1069-01C6-24F5-A0F1-16A8824097EE}"/>
                </a:ext>
              </a:extLst>
            </p:cNvPr>
            <p:cNvSpPr txBox="1"/>
            <p:nvPr/>
          </p:nvSpPr>
          <p:spPr>
            <a:xfrm>
              <a:off x="1425098" y="3221891"/>
              <a:ext cx="893532" cy="221214"/>
            </a:xfrm>
            <a:prstGeom prst="rect">
              <a:avLst/>
            </a:prstGeom>
          </p:spPr>
          <p:txBody>
            <a:bodyPr vert="horz" wrap="square" lIns="0" tIns="13335" rIns="0" bIns="0" rtlCol="0">
              <a:noAutofit/>
            </a:bodyPr>
            <a:lstStyle/>
            <a:p>
              <a:pPr marL="12700">
                <a:lnSpc>
                  <a:spcPct val="100000"/>
                </a:lnSpc>
                <a:spcBef>
                  <a:spcPts val="105"/>
                </a:spcBef>
              </a:pPr>
              <a:r>
                <a:rPr sz="1100" dirty="0">
                  <a:solidFill>
                    <a:srgbClr val="333333"/>
                  </a:solidFill>
                  <a:latin typeface="Apercu" panose="02000506040000020004" pitchFamily="2" charset="77"/>
                  <a:cs typeface="Arial"/>
                </a:rPr>
                <a:t>1 :</a:t>
              </a:r>
              <a:r>
                <a:rPr sz="1100" spc="-105" dirty="0">
                  <a:solidFill>
                    <a:srgbClr val="333333"/>
                  </a:solidFill>
                  <a:latin typeface="Apercu" panose="02000506040000020004" pitchFamily="2" charset="77"/>
                  <a:cs typeface="Arial"/>
                </a:rPr>
                <a:t> </a:t>
              </a:r>
              <a:r>
                <a:rPr sz="1100" dirty="0">
                  <a:solidFill>
                    <a:srgbClr val="333333"/>
                  </a:solidFill>
                  <a:latin typeface="Apercu" panose="02000506040000020004" pitchFamily="2" charset="77"/>
                  <a:cs typeface="Arial"/>
                </a:rPr>
                <a:t>many</a:t>
              </a:r>
              <a:endParaRPr sz="1100">
                <a:latin typeface="Apercu" panose="02000506040000020004" pitchFamily="2" charset="77"/>
                <a:cs typeface="Arial"/>
              </a:endParaRPr>
            </a:p>
          </p:txBody>
        </p:sp>
        <p:sp>
          <p:nvSpPr>
            <p:cNvPr id="19" name="object 17">
              <a:extLst>
                <a:ext uri="{FF2B5EF4-FFF2-40B4-BE49-F238E27FC236}">
                  <a16:creationId xmlns:a16="http://schemas.microsoft.com/office/drawing/2014/main" id="{0FA5CD2A-0567-37C7-156B-4A8F5AAC2434}"/>
                </a:ext>
              </a:extLst>
            </p:cNvPr>
            <p:cNvSpPr txBox="1"/>
            <p:nvPr/>
          </p:nvSpPr>
          <p:spPr>
            <a:xfrm>
              <a:off x="6692224" y="2569773"/>
              <a:ext cx="1770012" cy="220572"/>
            </a:xfrm>
            <a:prstGeom prst="rect">
              <a:avLst/>
            </a:prstGeom>
          </p:spPr>
          <p:txBody>
            <a:bodyPr vert="horz" wrap="square" lIns="0" tIns="12700" rIns="0" bIns="0" rtlCol="0">
              <a:noAutofit/>
            </a:bodyPr>
            <a:lstStyle/>
            <a:p>
              <a:pPr marL="12700">
                <a:lnSpc>
                  <a:spcPct val="100000"/>
                </a:lnSpc>
                <a:spcBef>
                  <a:spcPts val="100"/>
                </a:spcBef>
              </a:pPr>
              <a:r>
                <a:rPr lang="nl-NL" sz="1100" spc="-5" dirty="0" err="1">
                  <a:solidFill>
                    <a:srgbClr val="333333"/>
                  </a:solidFill>
                  <a:latin typeface="Apercu" panose="02000506040000020004" pitchFamily="2" charset="77"/>
                  <a:cs typeface="Arial"/>
                </a:rPr>
                <a:t>Collaborative</a:t>
              </a:r>
              <a:r>
                <a:rPr lang="nl-NL" sz="1100" spc="-5" dirty="0">
                  <a:solidFill>
                    <a:srgbClr val="333333"/>
                  </a:solidFill>
                  <a:latin typeface="Apercu" panose="02000506040000020004" pitchFamily="2" charset="77"/>
                  <a:cs typeface="Arial"/>
                </a:rPr>
                <a:t> </a:t>
              </a:r>
            </a:p>
            <a:p>
              <a:pPr marL="12700">
                <a:lnSpc>
                  <a:spcPct val="100000"/>
                </a:lnSpc>
                <a:spcBef>
                  <a:spcPts val="100"/>
                </a:spcBef>
              </a:pPr>
              <a:r>
                <a:rPr lang="nl-NL" sz="1100" spc="-5" dirty="0" err="1">
                  <a:solidFill>
                    <a:srgbClr val="333333"/>
                  </a:solidFill>
                  <a:latin typeface="Apercu" panose="02000506040000020004" pitchFamily="2" charset="77"/>
                  <a:cs typeface="Arial"/>
                </a:rPr>
                <a:t>networks</a:t>
              </a:r>
              <a:endParaRPr sz="1100" dirty="0">
                <a:latin typeface="Apercu" panose="02000506040000020004" pitchFamily="2" charset="77"/>
                <a:cs typeface="Arial"/>
              </a:endParaRPr>
            </a:p>
          </p:txBody>
        </p:sp>
        <p:sp>
          <p:nvSpPr>
            <p:cNvPr id="21" name="object 19">
              <a:extLst>
                <a:ext uri="{FF2B5EF4-FFF2-40B4-BE49-F238E27FC236}">
                  <a16:creationId xmlns:a16="http://schemas.microsoft.com/office/drawing/2014/main" id="{7533DC7F-CD64-A257-D970-3863B76AB9D6}"/>
                </a:ext>
              </a:extLst>
            </p:cNvPr>
            <p:cNvSpPr txBox="1"/>
            <p:nvPr/>
          </p:nvSpPr>
          <p:spPr>
            <a:xfrm>
              <a:off x="5417040" y="2293238"/>
              <a:ext cx="1193083" cy="428322"/>
            </a:xfrm>
            <a:prstGeom prst="rect">
              <a:avLst/>
            </a:prstGeom>
          </p:spPr>
          <p:txBody>
            <a:bodyPr vert="horz" wrap="square" lIns="0" tIns="12700" rIns="0" bIns="0" rtlCol="0">
              <a:noAutofit/>
            </a:bodyPr>
            <a:lstStyle/>
            <a:p>
              <a:pPr marL="76200" marR="5080" indent="-64135">
                <a:lnSpc>
                  <a:spcPct val="100000"/>
                </a:lnSpc>
                <a:spcBef>
                  <a:spcPts val="100"/>
                </a:spcBef>
              </a:pPr>
              <a:r>
                <a:rPr sz="1100" spc="-5" dirty="0">
                  <a:solidFill>
                    <a:srgbClr val="333333"/>
                  </a:solidFill>
                  <a:latin typeface="Apercu" panose="02000506040000020004" pitchFamily="2" charset="77"/>
                  <a:cs typeface="Arial"/>
                </a:rPr>
                <a:t>Open</a:t>
              </a:r>
              <a:r>
                <a:rPr sz="1100" spc="-70" dirty="0">
                  <a:solidFill>
                    <a:srgbClr val="333333"/>
                  </a:solidFill>
                  <a:latin typeface="Apercu" panose="02000506040000020004" pitchFamily="2" charset="77"/>
                  <a:cs typeface="Arial"/>
                </a:rPr>
                <a:t> </a:t>
              </a:r>
              <a:r>
                <a:rPr sz="1100" spc="-5" dirty="0">
                  <a:solidFill>
                    <a:srgbClr val="333333"/>
                  </a:solidFill>
                  <a:latin typeface="Apercu" panose="02000506040000020004" pitchFamily="2" charset="77"/>
                  <a:cs typeface="Arial"/>
                </a:rPr>
                <a:t>source  movements</a:t>
              </a:r>
              <a:endParaRPr sz="1100" dirty="0">
                <a:latin typeface="Apercu" panose="02000506040000020004" pitchFamily="2" charset="77"/>
                <a:cs typeface="Arial"/>
              </a:endParaRPr>
            </a:p>
          </p:txBody>
        </p:sp>
        <p:sp>
          <p:nvSpPr>
            <p:cNvPr id="22" name="object 20">
              <a:extLst>
                <a:ext uri="{FF2B5EF4-FFF2-40B4-BE49-F238E27FC236}">
                  <a16:creationId xmlns:a16="http://schemas.microsoft.com/office/drawing/2014/main" id="{547A3B58-AC10-DA7C-06F4-D5DB3C37758E}"/>
                </a:ext>
              </a:extLst>
            </p:cNvPr>
            <p:cNvSpPr txBox="1"/>
            <p:nvPr/>
          </p:nvSpPr>
          <p:spPr>
            <a:xfrm>
              <a:off x="4434996" y="5158845"/>
              <a:ext cx="1100433" cy="428322"/>
            </a:xfrm>
            <a:prstGeom prst="rect">
              <a:avLst/>
            </a:prstGeom>
          </p:spPr>
          <p:txBody>
            <a:bodyPr vert="horz" wrap="square" lIns="0" tIns="12700" rIns="0" bIns="0" rtlCol="0">
              <a:noAutofit/>
            </a:bodyPr>
            <a:lstStyle/>
            <a:p>
              <a:pPr marL="12700">
                <a:lnSpc>
                  <a:spcPct val="100000"/>
                </a:lnSpc>
                <a:spcBef>
                  <a:spcPts val="100"/>
                </a:spcBef>
              </a:pPr>
              <a:r>
                <a:rPr sz="1100" spc="-15" dirty="0">
                  <a:solidFill>
                    <a:srgbClr val="333333"/>
                  </a:solidFill>
                  <a:latin typeface="Apercu" panose="02000506040000020004" pitchFamily="2" charset="77"/>
                  <a:cs typeface="Arial"/>
                </a:rPr>
                <a:t>X</a:t>
              </a:r>
              <a:r>
                <a:rPr sz="1100" spc="-5" dirty="0">
                  <a:solidFill>
                    <a:srgbClr val="333333"/>
                  </a:solidFill>
                  <a:latin typeface="Apercu" panose="02000506040000020004" pitchFamily="2" charset="77"/>
                  <a:cs typeface="Arial"/>
                </a:rPr>
                <a:t>-</a:t>
              </a:r>
              <a:r>
                <a:rPr sz="1100" dirty="0">
                  <a:solidFill>
                    <a:srgbClr val="333333"/>
                  </a:solidFill>
                  <a:latin typeface="Apercu" panose="02000506040000020004" pitchFamily="2" charset="77"/>
                  <a:cs typeface="Arial"/>
                </a:rPr>
                <a:t>fu</a:t>
              </a:r>
              <a:r>
                <a:rPr sz="1100" spc="-10" dirty="0">
                  <a:solidFill>
                    <a:srgbClr val="333333"/>
                  </a:solidFill>
                  <a:latin typeface="Apercu" panose="02000506040000020004" pitchFamily="2" charset="77"/>
                  <a:cs typeface="Arial"/>
                </a:rPr>
                <a:t>n</a:t>
              </a:r>
              <a:r>
                <a:rPr sz="1100" dirty="0">
                  <a:solidFill>
                    <a:srgbClr val="333333"/>
                  </a:solidFill>
                  <a:latin typeface="Apercu" panose="02000506040000020004" pitchFamily="2" charset="77"/>
                  <a:cs typeface="Arial"/>
                </a:rPr>
                <a:t>cti</a:t>
              </a:r>
              <a:r>
                <a:rPr sz="1100" spc="-10" dirty="0">
                  <a:solidFill>
                    <a:srgbClr val="333333"/>
                  </a:solidFill>
                  <a:latin typeface="Apercu" panose="02000506040000020004" pitchFamily="2" charset="77"/>
                  <a:cs typeface="Arial"/>
                </a:rPr>
                <a:t>ona</a:t>
              </a:r>
              <a:r>
                <a:rPr sz="1100" dirty="0">
                  <a:solidFill>
                    <a:srgbClr val="333333"/>
                  </a:solidFill>
                  <a:latin typeface="Apercu" panose="02000506040000020004" pitchFamily="2" charset="77"/>
                  <a:cs typeface="Arial"/>
                </a:rPr>
                <a:t>l</a:t>
              </a:r>
              <a:endParaRPr sz="1100">
                <a:latin typeface="Apercu" panose="02000506040000020004" pitchFamily="2" charset="77"/>
                <a:cs typeface="Arial"/>
              </a:endParaRPr>
            </a:p>
            <a:p>
              <a:pPr marL="335915">
                <a:lnSpc>
                  <a:spcPct val="100000"/>
                </a:lnSpc>
                <a:spcBef>
                  <a:spcPts val="5"/>
                </a:spcBef>
              </a:pPr>
              <a:r>
                <a:rPr sz="1100" spc="-5" dirty="0">
                  <a:solidFill>
                    <a:srgbClr val="333333"/>
                  </a:solidFill>
                  <a:latin typeface="Apercu" panose="02000506040000020004" pitchFamily="2" charset="77"/>
                  <a:cs typeface="Arial"/>
                </a:rPr>
                <a:t>teams</a:t>
              </a:r>
              <a:endParaRPr sz="1100">
                <a:latin typeface="Apercu" panose="02000506040000020004" pitchFamily="2" charset="77"/>
                <a:cs typeface="Arial"/>
              </a:endParaRPr>
            </a:p>
          </p:txBody>
        </p:sp>
        <p:sp>
          <p:nvSpPr>
            <p:cNvPr id="23" name="object 21">
              <a:extLst>
                <a:ext uri="{FF2B5EF4-FFF2-40B4-BE49-F238E27FC236}">
                  <a16:creationId xmlns:a16="http://schemas.microsoft.com/office/drawing/2014/main" id="{8216D26D-D43D-25F1-8D31-FB3790E3D679}"/>
                </a:ext>
              </a:extLst>
            </p:cNvPr>
            <p:cNvSpPr txBox="1"/>
            <p:nvPr/>
          </p:nvSpPr>
          <p:spPr>
            <a:xfrm>
              <a:off x="4880613" y="6295444"/>
              <a:ext cx="2017841" cy="219932"/>
            </a:xfrm>
            <a:prstGeom prst="rect">
              <a:avLst/>
            </a:prstGeom>
          </p:spPr>
          <p:txBody>
            <a:bodyPr vert="horz" wrap="square" lIns="0" tIns="12065" rIns="0" bIns="0" rtlCol="0">
              <a:noAutofit/>
            </a:bodyPr>
            <a:lstStyle/>
            <a:p>
              <a:pPr marL="12700">
                <a:lnSpc>
                  <a:spcPct val="100000"/>
                </a:lnSpc>
                <a:spcBef>
                  <a:spcPts val="95"/>
                </a:spcBef>
              </a:pPr>
              <a:r>
                <a:rPr sz="1100" b="1" spc="-5" dirty="0">
                  <a:solidFill>
                    <a:srgbClr val="333333"/>
                  </a:solidFill>
                  <a:latin typeface="Apercu" panose="02000506040000020004" pitchFamily="2" charset="77"/>
                  <a:cs typeface="Arial"/>
                </a:rPr>
                <a:t>metho</a:t>
              </a:r>
              <a:r>
                <a:rPr sz="1100" b="1" spc="-20" dirty="0">
                  <a:solidFill>
                    <a:srgbClr val="333333"/>
                  </a:solidFill>
                  <a:latin typeface="Apercu" panose="02000506040000020004" pitchFamily="2" charset="77"/>
                  <a:cs typeface="Arial"/>
                </a:rPr>
                <a:t>d</a:t>
              </a:r>
              <a:r>
                <a:rPr sz="1100" b="1" spc="-5" dirty="0">
                  <a:solidFill>
                    <a:srgbClr val="333333"/>
                  </a:solidFill>
                  <a:latin typeface="Apercu" panose="02000506040000020004" pitchFamily="2" charset="77"/>
                  <a:cs typeface="Arial"/>
                </a:rPr>
                <a:t>ol</a:t>
              </a:r>
              <a:r>
                <a:rPr sz="1100" b="1" spc="-15" dirty="0">
                  <a:solidFill>
                    <a:srgbClr val="333333"/>
                  </a:solidFill>
                  <a:latin typeface="Apercu" panose="02000506040000020004" pitchFamily="2" charset="77"/>
                  <a:cs typeface="Arial"/>
                </a:rPr>
                <a:t>o</a:t>
              </a:r>
              <a:r>
                <a:rPr sz="1100" b="1" spc="-5" dirty="0">
                  <a:solidFill>
                    <a:srgbClr val="333333"/>
                  </a:solidFill>
                  <a:latin typeface="Apercu" panose="02000506040000020004" pitchFamily="2" charset="77"/>
                  <a:cs typeface="Arial"/>
                </a:rPr>
                <a:t>gy</a:t>
              </a:r>
              <a:endParaRPr sz="1100" dirty="0">
                <a:latin typeface="Apercu" panose="02000506040000020004" pitchFamily="2" charset="77"/>
                <a:cs typeface="Arial"/>
              </a:endParaRPr>
            </a:p>
          </p:txBody>
        </p:sp>
        <p:sp>
          <p:nvSpPr>
            <p:cNvPr id="24" name="object 22">
              <a:extLst>
                <a:ext uri="{FF2B5EF4-FFF2-40B4-BE49-F238E27FC236}">
                  <a16:creationId xmlns:a16="http://schemas.microsoft.com/office/drawing/2014/main" id="{EA3D111D-6759-6D77-4ECB-C965F13E365A}"/>
                </a:ext>
              </a:extLst>
            </p:cNvPr>
            <p:cNvSpPr txBox="1"/>
            <p:nvPr/>
          </p:nvSpPr>
          <p:spPr>
            <a:xfrm>
              <a:off x="743089" y="3020891"/>
              <a:ext cx="352212" cy="2019545"/>
            </a:xfrm>
            <a:prstGeom prst="rect">
              <a:avLst/>
            </a:prstGeom>
          </p:spPr>
          <p:txBody>
            <a:bodyPr vert="vert270" wrap="square" lIns="0" tIns="0" rIns="0" bIns="0" rtlCol="0">
              <a:noAutofit/>
            </a:bodyPr>
            <a:lstStyle/>
            <a:p>
              <a:pPr marL="12700">
                <a:lnSpc>
                  <a:spcPts val="3190"/>
                </a:lnSpc>
              </a:pPr>
              <a:r>
                <a:rPr sz="1100" b="1" spc="-5" dirty="0">
                  <a:solidFill>
                    <a:srgbClr val="333333"/>
                  </a:solidFill>
                  <a:latin typeface="Apercu" panose="02000506040000020004" pitchFamily="2" charset="77"/>
                  <a:cs typeface="Arial"/>
                </a:rPr>
                <a:t>collaboration</a:t>
              </a:r>
              <a:endParaRPr sz="1100" dirty="0">
                <a:latin typeface="Apercu" panose="02000506040000020004" pitchFamily="2" charset="77"/>
                <a:cs typeface="Arial"/>
              </a:endParaRPr>
            </a:p>
          </p:txBody>
        </p:sp>
        <p:sp>
          <p:nvSpPr>
            <p:cNvPr id="25" name="object 23">
              <a:extLst>
                <a:ext uri="{FF2B5EF4-FFF2-40B4-BE49-F238E27FC236}">
                  <a16:creationId xmlns:a16="http://schemas.microsoft.com/office/drawing/2014/main" id="{F09AAD8D-22DC-7709-778C-E7C6408AC1C3}"/>
                </a:ext>
              </a:extLst>
            </p:cNvPr>
            <p:cNvSpPr txBox="1"/>
            <p:nvPr/>
          </p:nvSpPr>
          <p:spPr>
            <a:xfrm>
              <a:off x="8175578" y="2580283"/>
              <a:ext cx="1048276" cy="428322"/>
            </a:xfrm>
            <a:prstGeom prst="rect">
              <a:avLst/>
            </a:prstGeom>
          </p:spPr>
          <p:txBody>
            <a:bodyPr vert="horz" wrap="square" lIns="0" tIns="12700" rIns="0" bIns="0" rtlCol="0">
              <a:noAutofit/>
            </a:bodyPr>
            <a:lstStyle/>
            <a:p>
              <a:pPr marL="12700">
                <a:lnSpc>
                  <a:spcPct val="100000"/>
                </a:lnSpc>
                <a:spcBef>
                  <a:spcPts val="100"/>
                </a:spcBef>
              </a:pPr>
              <a:r>
                <a:rPr lang="nl-NL" sz="1100" spc="-15" dirty="0">
                  <a:solidFill>
                    <a:srgbClr val="333333"/>
                  </a:solidFill>
                  <a:latin typeface="Apercu" panose="02000506040000020004" pitchFamily="2" charset="77"/>
                  <a:cs typeface="Arial"/>
                </a:rPr>
                <a:t>Data </a:t>
              </a:r>
              <a:r>
                <a:rPr lang="nl-NL" sz="1100" spc="-15" dirty="0" err="1">
                  <a:solidFill>
                    <a:srgbClr val="333333"/>
                  </a:solidFill>
                  <a:latin typeface="Apercu" panose="02000506040000020004" pitchFamily="2" charset="77"/>
                  <a:cs typeface="Arial"/>
                </a:rPr>
                <a:t>spaces</a:t>
              </a:r>
              <a:r>
                <a:rPr lang="nl-NL" sz="1100" spc="-15" dirty="0">
                  <a:solidFill>
                    <a:srgbClr val="333333"/>
                  </a:solidFill>
                  <a:latin typeface="Apercu" panose="02000506040000020004" pitchFamily="2" charset="77"/>
                  <a:cs typeface="Arial"/>
                </a:rPr>
                <a:t> &amp; </a:t>
              </a:r>
              <a:r>
                <a:rPr lang="nl-NL" sz="1100" spc="-15" dirty="0" err="1">
                  <a:solidFill>
                    <a:srgbClr val="333333"/>
                  </a:solidFill>
                  <a:latin typeface="Apercu" panose="02000506040000020004" pitchFamily="2" charset="77"/>
                  <a:cs typeface="Arial"/>
                </a:rPr>
                <a:t>datacommons</a:t>
              </a:r>
              <a:endParaRPr sz="1100" dirty="0">
                <a:latin typeface="Apercu" panose="02000506040000020004" pitchFamily="2" charset="77"/>
                <a:cs typeface="Arial"/>
              </a:endParaRPr>
            </a:p>
          </p:txBody>
        </p:sp>
        <p:sp>
          <p:nvSpPr>
            <p:cNvPr id="26" name="object 24">
              <a:extLst>
                <a:ext uri="{FF2B5EF4-FFF2-40B4-BE49-F238E27FC236}">
                  <a16:creationId xmlns:a16="http://schemas.microsoft.com/office/drawing/2014/main" id="{447A8832-9E71-25B5-460D-22200C80F59C}"/>
                </a:ext>
              </a:extLst>
            </p:cNvPr>
            <p:cNvSpPr txBox="1"/>
            <p:nvPr/>
          </p:nvSpPr>
          <p:spPr>
            <a:xfrm>
              <a:off x="3131977" y="4446172"/>
              <a:ext cx="1204449" cy="220573"/>
            </a:xfrm>
            <a:prstGeom prst="rect">
              <a:avLst/>
            </a:prstGeom>
          </p:spPr>
          <p:txBody>
            <a:bodyPr vert="horz" wrap="square" lIns="0" tIns="12700" rIns="0" bIns="0" rtlCol="0">
              <a:noAutofit/>
            </a:bodyPr>
            <a:lstStyle/>
            <a:p>
              <a:pPr marL="12700">
                <a:lnSpc>
                  <a:spcPct val="100000"/>
                </a:lnSpc>
                <a:spcBef>
                  <a:spcPts val="100"/>
                </a:spcBef>
              </a:pPr>
              <a:r>
                <a:rPr sz="1100" spc="-50" dirty="0">
                  <a:solidFill>
                    <a:srgbClr val="333333"/>
                  </a:solidFill>
                  <a:latin typeface="Apercu" panose="02000506040000020004" pitchFamily="2" charset="77"/>
                  <a:cs typeface="Arial"/>
                </a:rPr>
                <a:t>Tech</a:t>
              </a:r>
              <a:r>
                <a:rPr sz="1100" spc="-70" dirty="0">
                  <a:solidFill>
                    <a:srgbClr val="333333"/>
                  </a:solidFill>
                  <a:latin typeface="Apercu" panose="02000506040000020004" pitchFamily="2" charset="77"/>
                  <a:cs typeface="Arial"/>
                </a:rPr>
                <a:t> </a:t>
              </a:r>
              <a:r>
                <a:rPr sz="1100" spc="-5" dirty="0">
                  <a:solidFill>
                    <a:srgbClr val="333333"/>
                  </a:solidFill>
                  <a:latin typeface="Apercu" panose="02000506040000020004" pitchFamily="2" charset="77"/>
                  <a:cs typeface="Arial"/>
                </a:rPr>
                <a:t>transfer</a:t>
              </a:r>
              <a:endParaRPr sz="1100" dirty="0">
                <a:latin typeface="Apercu" panose="02000506040000020004" pitchFamily="2" charset="77"/>
                <a:cs typeface="Arial"/>
              </a:endParaRPr>
            </a:p>
          </p:txBody>
        </p:sp>
        <p:sp>
          <p:nvSpPr>
            <p:cNvPr id="27" name="object 25">
              <a:extLst>
                <a:ext uri="{FF2B5EF4-FFF2-40B4-BE49-F238E27FC236}">
                  <a16:creationId xmlns:a16="http://schemas.microsoft.com/office/drawing/2014/main" id="{EC847195-9B94-67B8-3E08-F8C88DDC1E67}"/>
                </a:ext>
              </a:extLst>
            </p:cNvPr>
            <p:cNvSpPr txBox="1"/>
            <p:nvPr/>
          </p:nvSpPr>
          <p:spPr>
            <a:xfrm>
              <a:off x="5443631" y="3160550"/>
              <a:ext cx="930480" cy="428322"/>
            </a:xfrm>
            <a:prstGeom prst="rect">
              <a:avLst/>
            </a:prstGeom>
          </p:spPr>
          <p:txBody>
            <a:bodyPr vert="horz" wrap="square" lIns="0" tIns="12700" rIns="0" bIns="0" rtlCol="0">
              <a:noAutofit/>
            </a:bodyPr>
            <a:lstStyle/>
            <a:p>
              <a:pPr marL="165100" marR="5080" indent="-152400">
                <a:lnSpc>
                  <a:spcPct val="100000"/>
                </a:lnSpc>
                <a:spcBef>
                  <a:spcPts val="100"/>
                </a:spcBef>
              </a:pPr>
              <a:r>
                <a:rPr sz="1100" spc="-5" dirty="0">
                  <a:solidFill>
                    <a:srgbClr val="333333"/>
                  </a:solidFill>
                  <a:latin typeface="Apercu" panose="02000506040000020004" pitchFamily="2" charset="77"/>
                  <a:cs typeface="Arial"/>
                </a:rPr>
                <a:t>C</a:t>
              </a:r>
              <a:r>
                <a:rPr sz="1100" spc="-15" dirty="0">
                  <a:solidFill>
                    <a:srgbClr val="333333"/>
                  </a:solidFill>
                  <a:latin typeface="Apercu" panose="02000506040000020004" pitchFamily="2" charset="77"/>
                  <a:cs typeface="Arial"/>
                </a:rPr>
                <a:t>o</a:t>
              </a:r>
              <a:r>
                <a:rPr sz="1100" spc="-5" dirty="0">
                  <a:solidFill>
                    <a:srgbClr val="333333"/>
                  </a:solidFill>
                  <a:latin typeface="Apercu" panose="02000506040000020004" pitchFamily="2" charset="77"/>
                  <a:cs typeface="Arial"/>
                </a:rPr>
                <a:t>rp</a:t>
              </a:r>
              <a:r>
                <a:rPr sz="1100" spc="-15" dirty="0">
                  <a:solidFill>
                    <a:srgbClr val="333333"/>
                  </a:solidFill>
                  <a:latin typeface="Apercu" panose="02000506040000020004" pitchFamily="2" charset="77"/>
                  <a:cs typeface="Arial"/>
                </a:rPr>
                <a:t>o</a:t>
              </a:r>
              <a:r>
                <a:rPr sz="1100" spc="-5" dirty="0">
                  <a:solidFill>
                    <a:srgbClr val="333333"/>
                  </a:solidFill>
                  <a:latin typeface="Apercu" panose="02000506040000020004" pitchFamily="2" charset="77"/>
                  <a:cs typeface="Arial"/>
                </a:rPr>
                <a:t>rate  garage</a:t>
              </a:r>
              <a:endParaRPr sz="1100" dirty="0">
                <a:latin typeface="Apercu" panose="02000506040000020004" pitchFamily="2" charset="77"/>
                <a:cs typeface="Arial"/>
              </a:endParaRPr>
            </a:p>
          </p:txBody>
        </p:sp>
        <p:sp>
          <p:nvSpPr>
            <p:cNvPr id="28" name="object 26">
              <a:extLst>
                <a:ext uri="{FF2B5EF4-FFF2-40B4-BE49-F238E27FC236}">
                  <a16:creationId xmlns:a16="http://schemas.microsoft.com/office/drawing/2014/main" id="{701E37A9-C6F4-657C-8C85-14D22A47F901}"/>
                </a:ext>
              </a:extLst>
            </p:cNvPr>
            <p:cNvSpPr txBox="1"/>
            <p:nvPr/>
          </p:nvSpPr>
          <p:spPr>
            <a:xfrm>
              <a:off x="7577230" y="5158845"/>
              <a:ext cx="736654" cy="428322"/>
            </a:xfrm>
            <a:prstGeom prst="rect">
              <a:avLst/>
            </a:prstGeom>
          </p:spPr>
          <p:txBody>
            <a:bodyPr vert="horz" wrap="square" lIns="0" tIns="12700" rIns="0" bIns="0" rtlCol="0">
              <a:noAutofit/>
            </a:bodyPr>
            <a:lstStyle/>
            <a:p>
              <a:pPr marL="30480">
                <a:lnSpc>
                  <a:spcPct val="100000"/>
                </a:lnSpc>
                <a:spcBef>
                  <a:spcPts val="100"/>
                </a:spcBef>
              </a:pPr>
              <a:r>
                <a:rPr sz="1100" spc="-5" dirty="0">
                  <a:solidFill>
                    <a:srgbClr val="333333"/>
                  </a:solidFill>
                  <a:latin typeface="Apercu" panose="02000506040000020004" pitchFamily="2" charset="77"/>
                  <a:cs typeface="Arial"/>
                </a:rPr>
                <a:t>venture</a:t>
              </a:r>
              <a:endParaRPr sz="1100" dirty="0">
                <a:latin typeface="Apercu" panose="02000506040000020004" pitchFamily="2" charset="77"/>
                <a:cs typeface="Arial"/>
              </a:endParaRPr>
            </a:p>
            <a:p>
              <a:pPr marL="12700">
                <a:lnSpc>
                  <a:spcPct val="100000"/>
                </a:lnSpc>
                <a:spcBef>
                  <a:spcPts val="5"/>
                </a:spcBef>
              </a:pPr>
              <a:r>
                <a:rPr sz="1100" spc="-5" dirty="0">
                  <a:solidFill>
                    <a:srgbClr val="333333"/>
                  </a:solidFill>
                  <a:latin typeface="Apercu" panose="02000506040000020004" pitchFamily="2" charset="77"/>
                  <a:cs typeface="Arial"/>
                </a:rPr>
                <a:t>b</a:t>
              </a:r>
              <a:r>
                <a:rPr sz="1100" spc="-15" dirty="0">
                  <a:solidFill>
                    <a:srgbClr val="333333"/>
                  </a:solidFill>
                  <a:latin typeface="Apercu" panose="02000506040000020004" pitchFamily="2" charset="77"/>
                  <a:cs typeface="Arial"/>
                </a:rPr>
                <a:t>u</a:t>
              </a:r>
              <a:r>
                <a:rPr sz="1100" spc="-5" dirty="0">
                  <a:solidFill>
                    <a:srgbClr val="333333"/>
                  </a:solidFill>
                  <a:latin typeface="Apercu" panose="02000506040000020004" pitchFamily="2" charset="77"/>
                  <a:cs typeface="Arial"/>
                </a:rPr>
                <a:t>i</a:t>
              </a:r>
              <a:r>
                <a:rPr sz="1100" spc="-15" dirty="0">
                  <a:solidFill>
                    <a:srgbClr val="333333"/>
                  </a:solidFill>
                  <a:latin typeface="Apercu" panose="02000506040000020004" pitchFamily="2" charset="77"/>
                  <a:cs typeface="Arial"/>
                </a:rPr>
                <a:t>l</a:t>
              </a:r>
              <a:r>
                <a:rPr sz="1100" spc="-5" dirty="0">
                  <a:solidFill>
                    <a:srgbClr val="333333"/>
                  </a:solidFill>
                  <a:latin typeface="Apercu" panose="02000506040000020004" pitchFamily="2" charset="77"/>
                  <a:cs typeface="Arial"/>
                </a:rPr>
                <a:t>d</a:t>
              </a:r>
              <a:r>
                <a:rPr sz="1100" spc="-15" dirty="0">
                  <a:solidFill>
                    <a:srgbClr val="333333"/>
                  </a:solidFill>
                  <a:latin typeface="Apercu" panose="02000506040000020004" pitchFamily="2" charset="77"/>
                  <a:cs typeface="Arial"/>
                </a:rPr>
                <a:t>e</a:t>
              </a:r>
              <a:r>
                <a:rPr sz="1100" dirty="0">
                  <a:solidFill>
                    <a:srgbClr val="333333"/>
                  </a:solidFill>
                  <a:latin typeface="Apercu" panose="02000506040000020004" pitchFamily="2" charset="77"/>
                  <a:cs typeface="Arial"/>
                </a:rPr>
                <a:t>rs</a:t>
              </a:r>
              <a:endParaRPr sz="1100" dirty="0">
                <a:latin typeface="Apercu" panose="02000506040000020004" pitchFamily="2" charset="77"/>
                <a:cs typeface="Arial"/>
              </a:endParaRPr>
            </a:p>
          </p:txBody>
        </p:sp>
        <p:sp>
          <p:nvSpPr>
            <p:cNvPr id="29" name="object 27">
              <a:extLst>
                <a:ext uri="{FF2B5EF4-FFF2-40B4-BE49-F238E27FC236}">
                  <a16:creationId xmlns:a16="http://schemas.microsoft.com/office/drawing/2014/main" id="{BC71984C-90E0-135F-D1BD-A33E3696F8E2}"/>
                </a:ext>
              </a:extLst>
            </p:cNvPr>
            <p:cNvSpPr txBox="1"/>
            <p:nvPr/>
          </p:nvSpPr>
          <p:spPr>
            <a:xfrm>
              <a:off x="6482617" y="3917344"/>
              <a:ext cx="996984" cy="428322"/>
            </a:xfrm>
            <a:prstGeom prst="rect">
              <a:avLst/>
            </a:prstGeom>
          </p:spPr>
          <p:txBody>
            <a:bodyPr vert="horz" wrap="square" lIns="0" tIns="12700" rIns="0" bIns="0" rtlCol="0">
              <a:noAutofit/>
            </a:bodyPr>
            <a:lstStyle/>
            <a:p>
              <a:pPr marL="12700" marR="5080" indent="170180">
                <a:lnSpc>
                  <a:spcPct val="100000"/>
                </a:lnSpc>
                <a:spcBef>
                  <a:spcPts val="100"/>
                </a:spcBef>
              </a:pPr>
              <a:r>
                <a:rPr sz="1100" spc="-10" dirty="0">
                  <a:solidFill>
                    <a:srgbClr val="333333"/>
                  </a:solidFill>
                  <a:latin typeface="Apercu" panose="02000506040000020004" pitchFamily="2" charset="77"/>
                  <a:cs typeface="Arial"/>
                </a:rPr>
                <a:t>One/off  </a:t>
              </a:r>
              <a:r>
                <a:rPr sz="1100" spc="-5" dirty="0">
                  <a:solidFill>
                    <a:srgbClr val="333333"/>
                  </a:solidFill>
                  <a:latin typeface="Apercu" panose="02000506040000020004" pitchFamily="2" charset="77"/>
                  <a:cs typeface="Arial"/>
                </a:rPr>
                <a:t>ch</a:t>
              </a:r>
              <a:r>
                <a:rPr sz="1100" spc="-15" dirty="0">
                  <a:solidFill>
                    <a:srgbClr val="333333"/>
                  </a:solidFill>
                  <a:latin typeface="Apercu" panose="02000506040000020004" pitchFamily="2" charset="77"/>
                  <a:cs typeface="Arial"/>
                </a:rPr>
                <a:t>a</a:t>
              </a:r>
              <a:r>
                <a:rPr sz="1100" spc="-5" dirty="0">
                  <a:solidFill>
                    <a:srgbClr val="333333"/>
                  </a:solidFill>
                  <a:latin typeface="Apercu" panose="02000506040000020004" pitchFamily="2" charset="77"/>
                  <a:cs typeface="Arial"/>
                </a:rPr>
                <a:t>l</a:t>
              </a:r>
              <a:r>
                <a:rPr sz="1100" spc="-15" dirty="0">
                  <a:solidFill>
                    <a:srgbClr val="333333"/>
                  </a:solidFill>
                  <a:latin typeface="Apercu" panose="02000506040000020004" pitchFamily="2" charset="77"/>
                  <a:cs typeface="Arial"/>
                </a:rPr>
                <a:t>l</a:t>
              </a:r>
              <a:r>
                <a:rPr sz="1100" spc="-5" dirty="0">
                  <a:solidFill>
                    <a:srgbClr val="333333"/>
                  </a:solidFill>
                  <a:latin typeface="Apercu" panose="02000506040000020004" pitchFamily="2" charset="77"/>
                  <a:cs typeface="Arial"/>
                </a:rPr>
                <a:t>e</a:t>
              </a:r>
              <a:r>
                <a:rPr sz="1100" spc="-15" dirty="0">
                  <a:solidFill>
                    <a:srgbClr val="333333"/>
                  </a:solidFill>
                  <a:latin typeface="Apercu" panose="02000506040000020004" pitchFamily="2" charset="77"/>
                  <a:cs typeface="Arial"/>
                </a:rPr>
                <a:t>n</a:t>
              </a:r>
              <a:r>
                <a:rPr sz="1100" spc="-5" dirty="0">
                  <a:solidFill>
                    <a:srgbClr val="333333"/>
                  </a:solidFill>
                  <a:latin typeface="Apercu" panose="02000506040000020004" pitchFamily="2" charset="77"/>
                  <a:cs typeface="Arial"/>
                </a:rPr>
                <a:t>g</a:t>
              </a:r>
              <a:r>
                <a:rPr sz="1100" spc="-15" dirty="0">
                  <a:solidFill>
                    <a:srgbClr val="333333"/>
                  </a:solidFill>
                  <a:latin typeface="Apercu" panose="02000506040000020004" pitchFamily="2" charset="77"/>
                  <a:cs typeface="Arial"/>
                </a:rPr>
                <a:t>e</a:t>
              </a:r>
              <a:r>
                <a:rPr sz="1100" dirty="0">
                  <a:solidFill>
                    <a:srgbClr val="333333"/>
                  </a:solidFill>
                  <a:latin typeface="Apercu" panose="02000506040000020004" pitchFamily="2" charset="77"/>
                  <a:cs typeface="Arial"/>
                </a:rPr>
                <a:t>s</a:t>
              </a:r>
              <a:endParaRPr sz="1100" dirty="0">
                <a:latin typeface="Apercu" panose="02000506040000020004" pitchFamily="2" charset="77"/>
                <a:cs typeface="Arial"/>
              </a:endParaRPr>
            </a:p>
          </p:txBody>
        </p:sp>
        <p:sp>
          <p:nvSpPr>
            <p:cNvPr id="30" name="object 28">
              <a:extLst>
                <a:ext uri="{FF2B5EF4-FFF2-40B4-BE49-F238E27FC236}">
                  <a16:creationId xmlns:a16="http://schemas.microsoft.com/office/drawing/2014/main" id="{AD9A55B8-E022-2F11-0A7E-4217FA5D44ED}"/>
                </a:ext>
              </a:extLst>
            </p:cNvPr>
            <p:cNvSpPr txBox="1"/>
            <p:nvPr/>
          </p:nvSpPr>
          <p:spPr>
            <a:xfrm>
              <a:off x="6015765" y="5293516"/>
              <a:ext cx="1099863" cy="220573"/>
            </a:xfrm>
            <a:prstGeom prst="rect">
              <a:avLst/>
            </a:prstGeom>
          </p:spPr>
          <p:txBody>
            <a:bodyPr vert="horz" wrap="square" lIns="0" tIns="12700" rIns="0" bIns="0" rtlCol="0">
              <a:noAutofit/>
            </a:bodyPr>
            <a:lstStyle/>
            <a:p>
              <a:pPr marL="12700">
                <a:lnSpc>
                  <a:spcPct val="100000"/>
                </a:lnSpc>
                <a:spcBef>
                  <a:spcPts val="100"/>
                </a:spcBef>
              </a:pPr>
              <a:r>
                <a:rPr sz="1100" spc="-5" dirty="0">
                  <a:solidFill>
                    <a:srgbClr val="333333"/>
                  </a:solidFill>
                  <a:latin typeface="Apercu" panose="02000506040000020004" pitchFamily="2" charset="77"/>
                  <a:cs typeface="Arial"/>
                </a:rPr>
                <a:t>Ac</a:t>
              </a:r>
              <a:r>
                <a:rPr sz="1100" spc="-15" dirty="0">
                  <a:solidFill>
                    <a:srgbClr val="333333"/>
                  </a:solidFill>
                  <a:latin typeface="Apercu" panose="02000506040000020004" pitchFamily="2" charset="77"/>
                  <a:cs typeface="Arial"/>
                </a:rPr>
                <a:t>q</a:t>
              </a:r>
              <a:r>
                <a:rPr sz="1100" spc="-5" dirty="0">
                  <a:solidFill>
                    <a:srgbClr val="333333"/>
                  </a:solidFill>
                  <a:latin typeface="Apercu" panose="02000506040000020004" pitchFamily="2" charset="77"/>
                  <a:cs typeface="Arial"/>
                </a:rPr>
                <a:t>u</a:t>
              </a:r>
              <a:r>
                <a:rPr sz="1100" spc="-15" dirty="0">
                  <a:solidFill>
                    <a:srgbClr val="333333"/>
                  </a:solidFill>
                  <a:latin typeface="Apercu" panose="02000506040000020004" pitchFamily="2" charset="77"/>
                  <a:cs typeface="Arial"/>
                </a:rPr>
                <a:t>i</a:t>
              </a:r>
              <a:r>
                <a:rPr sz="1100" dirty="0">
                  <a:solidFill>
                    <a:srgbClr val="333333"/>
                  </a:solidFill>
                  <a:latin typeface="Apercu" panose="02000506040000020004" pitchFamily="2" charset="77"/>
                  <a:cs typeface="Arial"/>
                </a:rPr>
                <a:t>-</a:t>
              </a:r>
              <a:r>
                <a:rPr sz="1100" spc="-5" dirty="0">
                  <a:solidFill>
                    <a:srgbClr val="333333"/>
                  </a:solidFill>
                  <a:latin typeface="Apercu" panose="02000506040000020004" pitchFamily="2" charset="77"/>
                  <a:cs typeface="Arial"/>
                </a:rPr>
                <a:t>h</a:t>
              </a:r>
              <a:r>
                <a:rPr sz="1100" spc="-15" dirty="0">
                  <a:solidFill>
                    <a:srgbClr val="333333"/>
                  </a:solidFill>
                  <a:latin typeface="Apercu" panose="02000506040000020004" pitchFamily="2" charset="77"/>
                  <a:cs typeface="Arial"/>
                </a:rPr>
                <a:t>i</a:t>
              </a:r>
              <a:r>
                <a:rPr sz="1100" spc="-5" dirty="0">
                  <a:solidFill>
                    <a:srgbClr val="333333"/>
                  </a:solidFill>
                  <a:latin typeface="Apercu" panose="02000506040000020004" pitchFamily="2" charset="77"/>
                  <a:cs typeface="Arial"/>
                </a:rPr>
                <a:t>ri</a:t>
              </a:r>
              <a:r>
                <a:rPr sz="1100" spc="-15" dirty="0">
                  <a:solidFill>
                    <a:srgbClr val="333333"/>
                  </a:solidFill>
                  <a:latin typeface="Apercu" panose="02000506040000020004" pitchFamily="2" charset="77"/>
                  <a:cs typeface="Arial"/>
                </a:rPr>
                <a:t>n</a:t>
              </a:r>
              <a:r>
                <a:rPr sz="1100" spc="-5" dirty="0">
                  <a:solidFill>
                    <a:srgbClr val="333333"/>
                  </a:solidFill>
                  <a:latin typeface="Apercu" panose="02000506040000020004" pitchFamily="2" charset="77"/>
                  <a:cs typeface="Arial"/>
                </a:rPr>
                <a:t>g</a:t>
              </a:r>
              <a:endParaRPr sz="1100">
                <a:latin typeface="Apercu" panose="02000506040000020004" pitchFamily="2" charset="77"/>
                <a:cs typeface="Arial"/>
              </a:endParaRPr>
            </a:p>
          </p:txBody>
        </p:sp>
        <p:sp>
          <p:nvSpPr>
            <p:cNvPr id="31" name="object 29">
              <a:extLst>
                <a:ext uri="{FF2B5EF4-FFF2-40B4-BE49-F238E27FC236}">
                  <a16:creationId xmlns:a16="http://schemas.microsoft.com/office/drawing/2014/main" id="{B2130E13-0377-040C-0B20-0928018BE001}"/>
                </a:ext>
              </a:extLst>
            </p:cNvPr>
            <p:cNvSpPr txBox="1"/>
            <p:nvPr/>
          </p:nvSpPr>
          <p:spPr>
            <a:xfrm>
              <a:off x="1860707" y="4307487"/>
              <a:ext cx="463250" cy="220573"/>
            </a:xfrm>
            <a:prstGeom prst="rect">
              <a:avLst/>
            </a:prstGeom>
          </p:spPr>
          <p:txBody>
            <a:bodyPr vert="horz" wrap="square" lIns="0" tIns="12700" rIns="0" bIns="0" rtlCol="0">
              <a:noAutofit/>
            </a:bodyPr>
            <a:lstStyle/>
            <a:p>
              <a:pPr marL="12700">
                <a:lnSpc>
                  <a:spcPct val="100000"/>
                </a:lnSpc>
                <a:spcBef>
                  <a:spcPts val="100"/>
                </a:spcBef>
              </a:pPr>
              <a:r>
                <a:rPr sz="1100" dirty="0">
                  <a:solidFill>
                    <a:srgbClr val="333333"/>
                  </a:solidFill>
                  <a:latin typeface="Apercu" panose="02000506040000020004" pitchFamily="2" charset="77"/>
                  <a:cs typeface="Arial"/>
                </a:rPr>
                <a:t>1 :</a:t>
              </a:r>
              <a:r>
                <a:rPr sz="1100" spc="-114" dirty="0">
                  <a:solidFill>
                    <a:srgbClr val="333333"/>
                  </a:solidFill>
                  <a:latin typeface="Apercu" panose="02000506040000020004" pitchFamily="2" charset="77"/>
                  <a:cs typeface="Arial"/>
                </a:rPr>
                <a:t> </a:t>
              </a:r>
              <a:r>
                <a:rPr sz="1100" dirty="0">
                  <a:solidFill>
                    <a:srgbClr val="333333"/>
                  </a:solidFill>
                  <a:latin typeface="Apercu" panose="02000506040000020004" pitchFamily="2" charset="77"/>
                  <a:cs typeface="Arial"/>
                </a:rPr>
                <a:t>1</a:t>
              </a:r>
              <a:endParaRPr sz="1100" dirty="0">
                <a:latin typeface="Apercu" panose="02000506040000020004" pitchFamily="2" charset="77"/>
                <a:cs typeface="Arial"/>
              </a:endParaRPr>
            </a:p>
          </p:txBody>
        </p:sp>
        <p:sp>
          <p:nvSpPr>
            <p:cNvPr id="32" name="object 31">
              <a:extLst>
                <a:ext uri="{FF2B5EF4-FFF2-40B4-BE49-F238E27FC236}">
                  <a16:creationId xmlns:a16="http://schemas.microsoft.com/office/drawing/2014/main" id="{05F5DAB3-4733-A08B-4E3B-502C0DB50555}"/>
                </a:ext>
              </a:extLst>
            </p:cNvPr>
            <p:cNvSpPr/>
            <p:nvPr/>
          </p:nvSpPr>
          <p:spPr>
            <a:xfrm>
              <a:off x="1893346" y="2880515"/>
              <a:ext cx="6339429" cy="1836519"/>
            </a:xfrm>
            <a:custGeom>
              <a:avLst/>
              <a:gdLst/>
              <a:ahLst/>
              <a:cxnLst/>
              <a:rect l="l" t="t" r="r" b="b"/>
              <a:pathLst>
                <a:path w="7082155" h="2051685">
                  <a:moveTo>
                    <a:pt x="36575" y="1024127"/>
                  </a:moveTo>
                  <a:lnTo>
                    <a:pt x="7063485" y="1024127"/>
                  </a:lnTo>
                </a:path>
                <a:path w="7082155" h="2051685">
                  <a:moveTo>
                    <a:pt x="54863" y="0"/>
                  </a:moveTo>
                  <a:lnTo>
                    <a:pt x="7081774" y="0"/>
                  </a:lnTo>
                </a:path>
                <a:path w="7082155" h="2051685">
                  <a:moveTo>
                    <a:pt x="0" y="2051304"/>
                  </a:moveTo>
                  <a:lnTo>
                    <a:pt x="7026909" y="2051304"/>
                  </a:lnTo>
                </a:path>
              </a:pathLst>
            </a:custGeom>
            <a:ln w="19812">
              <a:solidFill>
                <a:srgbClr val="BEBEBE"/>
              </a:solidFill>
              <a:prstDash val="sysDot"/>
            </a:ln>
          </p:spPr>
          <p:txBody>
            <a:bodyPr wrap="square" lIns="0" tIns="0" rIns="0" bIns="0" rtlCol="0">
              <a:normAutofit/>
            </a:bodyPr>
            <a:lstStyle/>
            <a:p>
              <a:endParaRPr sz="1100">
                <a:latin typeface="Apercu" panose="02000506040000020004" pitchFamily="2" charset="77"/>
              </a:endParaRPr>
            </a:p>
          </p:txBody>
        </p:sp>
        <p:sp>
          <p:nvSpPr>
            <p:cNvPr id="33" name="object 33">
              <a:extLst>
                <a:ext uri="{FF2B5EF4-FFF2-40B4-BE49-F238E27FC236}">
                  <a16:creationId xmlns:a16="http://schemas.microsoft.com/office/drawing/2014/main" id="{AE6C5FB4-62A7-D9ED-A867-7FC866FE114F}"/>
                </a:ext>
              </a:extLst>
            </p:cNvPr>
            <p:cNvSpPr txBox="1"/>
            <p:nvPr/>
          </p:nvSpPr>
          <p:spPr>
            <a:xfrm>
              <a:off x="4217064" y="4045106"/>
              <a:ext cx="1455116" cy="220573"/>
            </a:xfrm>
            <a:prstGeom prst="rect">
              <a:avLst/>
            </a:prstGeom>
          </p:spPr>
          <p:txBody>
            <a:bodyPr vert="horz" wrap="square" lIns="0" tIns="12700" rIns="0" bIns="0" rtlCol="0">
              <a:noAutofit/>
            </a:bodyPr>
            <a:lstStyle/>
            <a:p>
              <a:pPr marL="12700">
                <a:lnSpc>
                  <a:spcPct val="100000"/>
                </a:lnSpc>
                <a:spcBef>
                  <a:spcPts val="100"/>
                </a:spcBef>
              </a:pPr>
              <a:r>
                <a:rPr sz="1100" spc="-5" dirty="0">
                  <a:solidFill>
                    <a:srgbClr val="333333"/>
                  </a:solidFill>
                  <a:latin typeface="Apercu" panose="02000506040000020004" pitchFamily="2" charset="77"/>
                  <a:cs typeface="Arial"/>
                </a:rPr>
                <a:t>Purchases</a:t>
              </a:r>
              <a:r>
                <a:rPr sz="1100" spc="-60" dirty="0">
                  <a:solidFill>
                    <a:srgbClr val="333333"/>
                  </a:solidFill>
                  <a:latin typeface="Apercu" panose="02000506040000020004" pitchFamily="2" charset="77"/>
                  <a:cs typeface="Arial"/>
                </a:rPr>
                <a:t> </a:t>
              </a:r>
              <a:r>
                <a:rPr sz="1100" dirty="0">
                  <a:solidFill>
                    <a:srgbClr val="333333"/>
                  </a:solidFill>
                  <a:latin typeface="Apercu" panose="02000506040000020004" pitchFamily="2" charset="77"/>
                  <a:cs typeface="Arial"/>
                </a:rPr>
                <a:t>from</a:t>
              </a:r>
              <a:endParaRPr sz="1100">
                <a:latin typeface="Apercu" panose="02000506040000020004" pitchFamily="2" charset="77"/>
                <a:cs typeface="Arial"/>
              </a:endParaRPr>
            </a:p>
          </p:txBody>
        </p:sp>
        <p:sp>
          <p:nvSpPr>
            <p:cNvPr id="34" name="object 34">
              <a:extLst>
                <a:ext uri="{FF2B5EF4-FFF2-40B4-BE49-F238E27FC236}">
                  <a16:creationId xmlns:a16="http://schemas.microsoft.com/office/drawing/2014/main" id="{401799F6-324F-A7FC-E38E-44A41FC8F39F}"/>
                </a:ext>
              </a:extLst>
            </p:cNvPr>
            <p:cNvSpPr txBox="1"/>
            <p:nvPr/>
          </p:nvSpPr>
          <p:spPr>
            <a:xfrm>
              <a:off x="4610257" y="4319425"/>
              <a:ext cx="750294" cy="220573"/>
            </a:xfrm>
            <a:prstGeom prst="rect">
              <a:avLst/>
            </a:prstGeom>
          </p:spPr>
          <p:txBody>
            <a:bodyPr vert="horz" wrap="square" lIns="0" tIns="12700" rIns="0" bIns="0" rtlCol="0">
              <a:noAutofit/>
            </a:bodyPr>
            <a:lstStyle/>
            <a:p>
              <a:pPr marL="12700">
                <a:lnSpc>
                  <a:spcPct val="100000"/>
                </a:lnSpc>
                <a:spcBef>
                  <a:spcPts val="100"/>
                </a:spcBef>
              </a:pPr>
              <a:r>
                <a:rPr sz="1100" spc="-5" dirty="0">
                  <a:solidFill>
                    <a:srgbClr val="333333"/>
                  </a:solidFill>
                  <a:latin typeface="Apercu" panose="02000506040000020004" pitchFamily="2" charset="77"/>
                  <a:cs typeface="Arial"/>
                </a:rPr>
                <a:t>startups</a:t>
              </a:r>
              <a:endParaRPr sz="1100">
                <a:latin typeface="Apercu" panose="02000506040000020004" pitchFamily="2" charset="77"/>
                <a:cs typeface="Arial"/>
              </a:endParaRPr>
            </a:p>
          </p:txBody>
        </p:sp>
        <p:pic>
          <p:nvPicPr>
            <p:cNvPr id="35" name="Afbeelding 34">
              <a:extLst>
                <a:ext uri="{FF2B5EF4-FFF2-40B4-BE49-F238E27FC236}">
                  <a16:creationId xmlns:a16="http://schemas.microsoft.com/office/drawing/2014/main" id="{C6B1E5AB-DAA9-C253-8E21-755C87B12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9319" y="2489390"/>
              <a:ext cx="1259110" cy="1010226"/>
            </a:xfrm>
            <a:prstGeom prst="rect">
              <a:avLst/>
            </a:prstGeom>
          </p:spPr>
        </p:pic>
      </p:grpSp>
    </p:spTree>
    <p:extLst>
      <p:ext uri="{BB962C8B-B14F-4D97-AF65-F5344CB8AC3E}">
        <p14:creationId xmlns:p14="http://schemas.microsoft.com/office/powerpoint/2010/main" val="3733200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Google Shape;179;p3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94" y="0"/>
            <a:ext cx="808315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 name="Google Shape;180;p36"/>
          <p:cNvSpPr>
            <a:spLocks noGrp="1"/>
          </p:cNvSpPr>
          <p:nvPr>
            <p:ph type="sldNum" sz="quarter" idx="10"/>
          </p:nvPr>
        </p:nvSpPr>
        <p:spPr/>
        <p:txBody>
          <a:bodyPr spcFirstLastPara="1" wrap="square" lIns="91425" tIns="91425" rIns="91425" bIns="91425" anchor="t" anchorCtr="0">
            <a:noAutofit/>
          </a:bodyPr>
          <a:lstStyle/>
          <a:p>
            <a:pPr>
              <a:defRPr/>
            </a:pPr>
            <a:fld id="{FEC42A5B-B19A-4125-AE62-1083F16A1D06}" type="slidenum">
              <a:rPr lang="en"/>
              <a:pPr>
                <a:defRPr/>
              </a:pPr>
              <a:t>4</a:t>
            </a:fld>
            <a:endParaRPr/>
          </a:p>
        </p:txBody>
      </p:sp>
      <p:pic>
        <p:nvPicPr>
          <p:cNvPr id="13316" name="Afbeelding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5225" y="4139804"/>
            <a:ext cx="1628775" cy="130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10" name="Google Shape;191;p3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019" y="0"/>
            <a:ext cx="80819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Google Shape;192;p3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019" y="0"/>
            <a:ext cx="80819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 name="Google Shape;193;p38"/>
          <p:cNvSpPr>
            <a:spLocks noGrp="1"/>
          </p:cNvSpPr>
          <p:nvPr>
            <p:ph type="sldNum" sz="quarter" idx="10"/>
          </p:nvPr>
        </p:nvSpPr>
        <p:spPr/>
        <p:txBody>
          <a:bodyPr spcFirstLastPara="1" wrap="square" lIns="91425" tIns="91425" rIns="91425" bIns="91425" anchor="t" anchorCtr="0">
            <a:noAutofit/>
          </a:bodyPr>
          <a:lstStyle/>
          <a:p>
            <a:pPr>
              <a:defRPr/>
            </a:pPr>
            <a:fld id="{7812BEE9-CD96-4D7C-9AAF-2F9E7C2F2B3E}" type="slidenum">
              <a:rPr lang="en"/>
              <a:pPr>
                <a:defRPr/>
              </a:pPr>
              <a:t>5</a:t>
            </a:fld>
            <a:endParaRPr/>
          </a:p>
        </p:txBody>
      </p:sp>
      <p:sp>
        <p:nvSpPr>
          <p:cNvPr id="5" name="Ovaal 4"/>
          <p:cNvSpPr/>
          <p:nvPr/>
        </p:nvSpPr>
        <p:spPr>
          <a:xfrm>
            <a:off x="4869656" y="1432322"/>
            <a:ext cx="410766" cy="403622"/>
          </a:xfrm>
          <a:prstGeom prst="ellips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6" name="Ovaal 5"/>
          <p:cNvSpPr/>
          <p:nvPr/>
        </p:nvSpPr>
        <p:spPr>
          <a:xfrm>
            <a:off x="3726657" y="2164557"/>
            <a:ext cx="273844" cy="273844"/>
          </a:xfrm>
          <a:prstGeom prst="ellips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7" name="Ovaal 6"/>
          <p:cNvSpPr>
            <a:spLocks noChangeAspect="1"/>
          </p:cNvSpPr>
          <p:nvPr/>
        </p:nvSpPr>
        <p:spPr>
          <a:xfrm>
            <a:off x="4206479" y="2971800"/>
            <a:ext cx="548878" cy="548879"/>
          </a:xfrm>
          <a:prstGeom prst="ellips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pic>
        <p:nvPicPr>
          <p:cNvPr id="17416" name="Afbeelding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5225" y="4126706"/>
            <a:ext cx="1628775" cy="130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Google Shape;185;p3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019" y="0"/>
            <a:ext cx="80819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Google Shape;186;p37"/>
          <p:cNvSpPr>
            <a:spLocks noGrp="1"/>
          </p:cNvSpPr>
          <p:nvPr>
            <p:ph type="sldNum" sz="quarter" idx="10"/>
          </p:nvPr>
        </p:nvSpPr>
        <p:spPr/>
        <p:txBody>
          <a:bodyPr spcFirstLastPara="1" wrap="square" lIns="91425" tIns="91425" rIns="91425" bIns="91425" anchor="t" anchorCtr="0">
            <a:noAutofit/>
          </a:bodyPr>
          <a:lstStyle/>
          <a:p>
            <a:pPr>
              <a:defRPr/>
            </a:pPr>
            <a:fld id="{50192DA2-4F18-4339-93AA-71EE793A8363}" type="slidenum">
              <a:rPr lang="en"/>
              <a:pPr>
                <a:defRPr/>
              </a:pPr>
              <a:t>6</a:t>
            </a:fld>
            <a:endParaRPr/>
          </a:p>
        </p:txBody>
      </p:sp>
      <p:sp>
        <p:nvSpPr>
          <p:cNvPr id="3" name="Ovaal 2"/>
          <p:cNvSpPr/>
          <p:nvPr/>
        </p:nvSpPr>
        <p:spPr>
          <a:xfrm>
            <a:off x="4869656" y="1432322"/>
            <a:ext cx="410766" cy="403622"/>
          </a:xfrm>
          <a:prstGeom prst="ellips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6" name="Ovaal 5"/>
          <p:cNvSpPr/>
          <p:nvPr/>
        </p:nvSpPr>
        <p:spPr>
          <a:xfrm>
            <a:off x="3726657" y="2164557"/>
            <a:ext cx="273844" cy="273844"/>
          </a:xfrm>
          <a:prstGeom prst="ellips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pic>
        <p:nvPicPr>
          <p:cNvPr id="15367" name="Afbeelding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5225" y="4088606"/>
            <a:ext cx="1628775" cy="130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al 1">
            <a:extLst>
              <a:ext uri="{FF2B5EF4-FFF2-40B4-BE49-F238E27FC236}">
                <a16:creationId xmlns:a16="http://schemas.microsoft.com/office/drawing/2014/main" id="{F320D58B-CCB0-30A0-4CB9-1220B4668FC8}"/>
              </a:ext>
            </a:extLst>
          </p:cNvPr>
          <p:cNvSpPr/>
          <p:nvPr/>
        </p:nvSpPr>
        <p:spPr>
          <a:xfrm>
            <a:off x="4219951" y="2970672"/>
            <a:ext cx="550571" cy="578644"/>
          </a:xfrm>
          <a:prstGeom prst="ellips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99"/>
          <p:cNvSpPr txBox="1">
            <a:spLocks noGrp="1"/>
          </p:cNvSpPr>
          <p:nvPr>
            <p:ph type="title"/>
          </p:nvPr>
        </p:nvSpPr>
        <p:spPr>
          <a:xfrm>
            <a:off x="306256" y="655769"/>
            <a:ext cx="6237683" cy="378566"/>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Clr>
                <a:schemeClr val="lt2"/>
              </a:buClr>
              <a:buSzPts val="3000"/>
              <a:buFont typeface="Arial"/>
              <a:buNone/>
            </a:pPr>
            <a:r>
              <a:rPr lang="en-GB"/>
              <a:t>Dataspaces for innovation</a:t>
            </a:r>
            <a:endParaRPr/>
          </a:p>
        </p:txBody>
      </p:sp>
      <p:sp>
        <p:nvSpPr>
          <p:cNvPr id="868" name="Google Shape;868;p99"/>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180032"/>
              </a:buClr>
              <a:buSzPts val="800"/>
              <a:buFont typeface="Arial"/>
              <a:buNone/>
            </a:pPr>
            <a:fld id="{00000000-1234-1234-1234-123412341234}" type="slidenum">
              <a:rPr lang="en-GB" sz="800" b="0" i="0" u="none" strike="noStrike" cap="none">
                <a:solidFill>
                  <a:srgbClr val="180032"/>
                </a:solidFill>
                <a:latin typeface="Arial"/>
                <a:ea typeface="Arial"/>
                <a:cs typeface="Arial"/>
                <a:sym typeface="Arial"/>
              </a:rPr>
              <a:t>7</a:t>
            </a:fld>
            <a:endParaRPr sz="800" b="0" i="0" u="none" strike="noStrike" cap="none">
              <a:solidFill>
                <a:srgbClr val="180032"/>
              </a:solidFill>
              <a:latin typeface="Arial"/>
              <a:ea typeface="Arial"/>
              <a:cs typeface="Arial"/>
              <a:sym typeface="Arial"/>
            </a:endParaRPr>
          </a:p>
        </p:txBody>
      </p:sp>
      <p:pic>
        <p:nvPicPr>
          <p:cNvPr id="870" name="Google Shape;870;p99"/>
          <p:cNvPicPr preferRelativeResize="0"/>
          <p:nvPr/>
        </p:nvPicPr>
        <p:blipFill rotWithShape="1">
          <a:blip r:embed="rId3">
            <a:alphaModFix/>
          </a:blip>
          <a:srcRect/>
          <a:stretch/>
        </p:blipFill>
        <p:spPr>
          <a:xfrm>
            <a:off x="7515225" y="4139804"/>
            <a:ext cx="1628775" cy="1307306"/>
          </a:xfrm>
          <a:prstGeom prst="rect">
            <a:avLst/>
          </a:prstGeom>
          <a:noFill/>
          <a:ln>
            <a:noFill/>
          </a:ln>
        </p:spPr>
      </p:pic>
      <p:sp>
        <p:nvSpPr>
          <p:cNvPr id="871" name="Google Shape;871;p99"/>
          <p:cNvSpPr txBox="1">
            <a:spLocks noGrp="1"/>
          </p:cNvSpPr>
          <p:nvPr>
            <p:ph type="body" idx="1"/>
          </p:nvPr>
        </p:nvSpPr>
        <p:spPr>
          <a:xfrm>
            <a:off x="251221" y="1977628"/>
            <a:ext cx="6237685" cy="1283429"/>
          </a:xfrm>
          <a:prstGeom prst="rect">
            <a:avLst/>
          </a:prstGeom>
          <a:noFill/>
          <a:ln>
            <a:noFill/>
          </a:ln>
        </p:spPr>
        <p:txBody>
          <a:bodyPr spcFirstLastPara="1" wrap="square" lIns="0" tIns="0" rIns="0" bIns="0" anchor="t" anchorCtr="0">
            <a:spAutoFit/>
          </a:bodyPr>
          <a:lstStyle/>
          <a:p>
            <a:pPr marL="0" lvl="0" indent="0" algn="l" rtl="0">
              <a:lnSpc>
                <a:spcPct val="95000"/>
              </a:lnSpc>
              <a:spcBef>
                <a:spcPts val="0"/>
              </a:spcBef>
              <a:spcAft>
                <a:spcPts val="0"/>
              </a:spcAft>
              <a:buClr>
                <a:schemeClr val="dk2"/>
              </a:buClr>
              <a:buSzPts val="1500"/>
              <a:buNone/>
            </a:pPr>
            <a:endParaRPr/>
          </a:p>
        </p:txBody>
      </p:sp>
      <p:pic>
        <p:nvPicPr>
          <p:cNvPr id="872" name="Google Shape;872;p99" descr="Diagram&#10;&#10;Description automatically generated with medium confidence"/>
          <p:cNvPicPr preferRelativeResize="0"/>
          <p:nvPr/>
        </p:nvPicPr>
        <p:blipFill rotWithShape="1">
          <a:blip r:embed="rId4">
            <a:alphaModFix/>
          </a:blip>
          <a:srcRect t="19354" b="17662"/>
          <a:stretch/>
        </p:blipFill>
        <p:spPr>
          <a:xfrm>
            <a:off x="94589" y="1198060"/>
            <a:ext cx="8751094" cy="3100387"/>
          </a:xfrm>
          <a:prstGeom prst="rect">
            <a:avLst/>
          </a:prstGeom>
          <a:noFill/>
          <a:ln>
            <a:noFill/>
          </a:ln>
        </p:spPr>
      </p:pic>
      <p:sp>
        <p:nvSpPr>
          <p:cNvPr id="873" name="Google Shape;873;p99"/>
          <p:cNvSpPr/>
          <p:nvPr/>
        </p:nvSpPr>
        <p:spPr>
          <a:xfrm>
            <a:off x="891116" y="1998161"/>
            <a:ext cx="1031081" cy="392906"/>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1100">
                <a:solidFill>
                  <a:schemeClr val="dk1"/>
                </a:solidFill>
                <a:latin typeface="Arial"/>
                <a:ea typeface="Arial"/>
                <a:cs typeface="Arial"/>
                <a:sym typeface="Arial"/>
              </a:rPr>
              <a:t>Green energy</a:t>
            </a:r>
            <a:endParaRPr sz="1100"/>
          </a:p>
          <a:p>
            <a:pPr marL="0" marR="0" lvl="0" indent="0" algn="ctr" rtl="0">
              <a:spcBef>
                <a:spcPts val="0"/>
              </a:spcBef>
              <a:spcAft>
                <a:spcPts val="0"/>
              </a:spcAft>
              <a:buNone/>
            </a:pPr>
            <a:r>
              <a:rPr lang="en-GB" sz="1100">
                <a:solidFill>
                  <a:schemeClr val="dk1"/>
                </a:solidFill>
                <a:latin typeface="Arial"/>
                <a:ea typeface="Arial"/>
                <a:cs typeface="Arial"/>
                <a:sym typeface="Arial"/>
              </a:rPr>
              <a:t>dataspace </a:t>
            </a:r>
            <a:endParaRPr sz="1100"/>
          </a:p>
        </p:txBody>
      </p:sp>
      <p:sp>
        <p:nvSpPr>
          <p:cNvPr id="874" name="Google Shape;874;p99"/>
          <p:cNvSpPr/>
          <p:nvPr/>
        </p:nvSpPr>
        <p:spPr>
          <a:xfrm>
            <a:off x="2930657" y="1615970"/>
            <a:ext cx="1032272" cy="392906"/>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1100">
                <a:solidFill>
                  <a:schemeClr val="dk1"/>
                </a:solidFill>
                <a:latin typeface="Arial"/>
                <a:ea typeface="Arial"/>
                <a:cs typeface="Arial"/>
                <a:sym typeface="Arial"/>
              </a:rPr>
              <a:t>Research dataspace</a:t>
            </a:r>
            <a:endParaRPr sz="1100" b="1">
              <a:solidFill>
                <a:schemeClr val="dk1"/>
              </a:solidFill>
              <a:latin typeface="Arial"/>
              <a:ea typeface="Arial"/>
              <a:cs typeface="Arial"/>
              <a:sym typeface="Arial"/>
            </a:endParaRPr>
          </a:p>
        </p:txBody>
      </p:sp>
      <p:sp>
        <p:nvSpPr>
          <p:cNvPr id="875" name="Google Shape;875;p99"/>
          <p:cNvSpPr/>
          <p:nvPr/>
        </p:nvSpPr>
        <p:spPr>
          <a:xfrm>
            <a:off x="4970198" y="1826711"/>
            <a:ext cx="1031081" cy="392415"/>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1100">
                <a:solidFill>
                  <a:schemeClr val="dk1"/>
                </a:solidFill>
                <a:latin typeface="Arial"/>
                <a:ea typeface="Arial"/>
                <a:cs typeface="Arial"/>
                <a:sym typeface="Arial"/>
              </a:rPr>
              <a:t>Health</a:t>
            </a:r>
            <a:br>
              <a:rPr lang="en-GB" sz="1100">
                <a:solidFill>
                  <a:schemeClr val="dk1"/>
                </a:solidFill>
                <a:latin typeface="Arial"/>
                <a:ea typeface="Arial"/>
                <a:cs typeface="Arial"/>
                <a:sym typeface="Arial"/>
              </a:rPr>
            </a:br>
            <a:r>
              <a:rPr lang="en-GB" sz="1100">
                <a:solidFill>
                  <a:schemeClr val="dk1"/>
                </a:solidFill>
                <a:latin typeface="Arial"/>
                <a:ea typeface="Arial"/>
                <a:cs typeface="Arial"/>
                <a:sym typeface="Arial"/>
              </a:rPr>
              <a:t>dataspace</a:t>
            </a:r>
            <a:endParaRPr sz="1100">
              <a:solidFill>
                <a:schemeClr val="dk1"/>
              </a:solidFill>
              <a:latin typeface="Arial"/>
              <a:ea typeface="Arial"/>
              <a:cs typeface="Arial"/>
              <a:sym typeface="Arial"/>
            </a:endParaRPr>
          </a:p>
        </p:txBody>
      </p:sp>
      <p:sp>
        <p:nvSpPr>
          <p:cNvPr id="876" name="Google Shape;876;p99"/>
          <p:cNvSpPr/>
          <p:nvPr/>
        </p:nvSpPr>
        <p:spPr>
          <a:xfrm>
            <a:off x="7008548" y="1858857"/>
            <a:ext cx="1032272" cy="392906"/>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1100">
                <a:solidFill>
                  <a:schemeClr val="dk1"/>
                </a:solidFill>
                <a:latin typeface="Arial"/>
                <a:ea typeface="Arial"/>
                <a:cs typeface="Arial"/>
                <a:sym typeface="Arial"/>
              </a:rPr>
              <a:t>Mobility</a:t>
            </a:r>
            <a:endParaRPr sz="1100">
              <a:solidFill>
                <a:schemeClr val="dk1"/>
              </a:solidFill>
              <a:latin typeface="Arial"/>
              <a:ea typeface="Arial"/>
              <a:cs typeface="Arial"/>
              <a:sym typeface="Arial"/>
            </a:endParaRPr>
          </a:p>
          <a:p>
            <a:pPr marL="0" marR="0" lvl="0" indent="0" algn="ctr" rtl="0">
              <a:spcBef>
                <a:spcPts val="0"/>
              </a:spcBef>
              <a:spcAft>
                <a:spcPts val="0"/>
              </a:spcAft>
              <a:buNone/>
            </a:pPr>
            <a:r>
              <a:rPr lang="en-GB" sz="1100">
                <a:solidFill>
                  <a:schemeClr val="dk1"/>
                </a:solidFill>
                <a:latin typeface="Arial"/>
                <a:ea typeface="Arial"/>
                <a:cs typeface="Arial"/>
                <a:sym typeface="Arial"/>
              </a:rPr>
              <a:t>dataspace</a:t>
            </a:r>
            <a:endParaRPr sz="11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100"/>
          <p:cNvSpPr txBox="1">
            <a:spLocks noGrp="1"/>
          </p:cNvSpPr>
          <p:nvPr>
            <p:ph type="sldNum" idx="12"/>
          </p:nvPr>
        </p:nvSpPr>
        <p:spPr>
          <a:xfrm>
            <a:off x="8649891" y="104987"/>
            <a:ext cx="242888" cy="1211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180032"/>
              </a:buClr>
              <a:buSzPts val="800"/>
              <a:buFont typeface="Arial"/>
              <a:buNone/>
            </a:pPr>
            <a:fld id="{00000000-1234-1234-1234-123412341234}" type="slidenum">
              <a:rPr lang="en-GB" sz="800" b="0" i="0" u="none" strike="noStrike" cap="none">
                <a:solidFill>
                  <a:srgbClr val="180032"/>
                </a:solidFill>
                <a:latin typeface="Arial"/>
                <a:ea typeface="Arial"/>
                <a:cs typeface="Arial"/>
                <a:sym typeface="Arial"/>
              </a:rPr>
              <a:t>8</a:t>
            </a:fld>
            <a:endParaRPr sz="800" b="0" i="0" u="none" strike="noStrike" cap="none">
              <a:solidFill>
                <a:srgbClr val="180032"/>
              </a:solidFill>
              <a:latin typeface="Arial"/>
              <a:ea typeface="Arial"/>
              <a:cs typeface="Arial"/>
              <a:sym typeface="Arial"/>
            </a:endParaRPr>
          </a:p>
        </p:txBody>
      </p:sp>
      <p:pic>
        <p:nvPicPr>
          <p:cNvPr id="883" name="Google Shape;883;p100"/>
          <p:cNvPicPr preferRelativeResize="0"/>
          <p:nvPr/>
        </p:nvPicPr>
        <p:blipFill rotWithShape="1">
          <a:blip r:embed="rId3">
            <a:alphaModFix/>
          </a:blip>
          <a:srcRect/>
          <a:stretch/>
        </p:blipFill>
        <p:spPr>
          <a:xfrm>
            <a:off x="7515225" y="4139804"/>
            <a:ext cx="1628775" cy="1307306"/>
          </a:xfrm>
          <a:prstGeom prst="rect">
            <a:avLst/>
          </a:prstGeom>
          <a:noFill/>
          <a:ln>
            <a:noFill/>
          </a:ln>
        </p:spPr>
      </p:pic>
      <p:pic>
        <p:nvPicPr>
          <p:cNvPr id="884" name="Google Shape;884;p100"/>
          <p:cNvPicPr preferRelativeResize="0"/>
          <p:nvPr/>
        </p:nvPicPr>
        <p:blipFill rotWithShape="1">
          <a:blip r:embed="rId4">
            <a:alphaModFix/>
          </a:blip>
          <a:srcRect/>
          <a:stretch/>
        </p:blipFill>
        <p:spPr>
          <a:xfrm>
            <a:off x="4619582" y="1788190"/>
            <a:ext cx="783022" cy="817315"/>
          </a:xfrm>
          <a:prstGeom prst="rect">
            <a:avLst/>
          </a:prstGeom>
          <a:noFill/>
          <a:ln>
            <a:noFill/>
          </a:ln>
        </p:spPr>
      </p:pic>
      <p:grpSp>
        <p:nvGrpSpPr>
          <p:cNvPr id="885" name="Google Shape;885;p100"/>
          <p:cNvGrpSpPr/>
          <p:nvPr/>
        </p:nvGrpSpPr>
        <p:grpSpPr>
          <a:xfrm>
            <a:off x="2028434" y="3171983"/>
            <a:ext cx="818100" cy="817315"/>
            <a:chOff x="6592999" y="3569265"/>
            <a:chExt cx="1090800" cy="1089754"/>
          </a:xfrm>
        </p:grpSpPr>
        <p:sp>
          <p:nvSpPr>
            <p:cNvPr id="886" name="Google Shape;886;p100"/>
            <p:cNvSpPr/>
            <p:nvPr/>
          </p:nvSpPr>
          <p:spPr>
            <a:xfrm>
              <a:off x="6592999" y="3569265"/>
              <a:ext cx="1090800" cy="1089754"/>
            </a:xfrm>
            <a:prstGeom prst="flowChartConnector">
              <a:avLst/>
            </a:prstGeom>
            <a:solidFill>
              <a:srgbClr val="E7E6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887" name="Google Shape;887;p100" descr="Internet of Things silhouet"/>
            <p:cNvPicPr preferRelativeResize="0"/>
            <p:nvPr/>
          </p:nvPicPr>
          <p:blipFill rotWithShape="1">
            <a:blip r:embed="rId5">
              <a:alphaModFix/>
            </a:blip>
            <a:srcRect/>
            <a:stretch/>
          </p:blipFill>
          <p:spPr>
            <a:xfrm>
              <a:off x="6731670" y="3707413"/>
              <a:ext cx="813458" cy="813458"/>
            </a:xfrm>
            <a:prstGeom prst="rect">
              <a:avLst/>
            </a:prstGeom>
            <a:noFill/>
            <a:ln>
              <a:noFill/>
            </a:ln>
          </p:spPr>
        </p:pic>
      </p:grpSp>
      <p:grpSp>
        <p:nvGrpSpPr>
          <p:cNvPr id="888" name="Google Shape;888;p100"/>
          <p:cNvGrpSpPr/>
          <p:nvPr/>
        </p:nvGrpSpPr>
        <p:grpSpPr>
          <a:xfrm>
            <a:off x="4461243" y="3275594"/>
            <a:ext cx="818100" cy="817316"/>
            <a:chOff x="8633505" y="4541963"/>
            <a:chExt cx="1090800" cy="1089754"/>
          </a:xfrm>
        </p:grpSpPr>
        <p:sp>
          <p:nvSpPr>
            <p:cNvPr id="889" name="Google Shape;889;p100"/>
            <p:cNvSpPr/>
            <p:nvPr/>
          </p:nvSpPr>
          <p:spPr>
            <a:xfrm>
              <a:off x="8633505" y="4541963"/>
              <a:ext cx="1090800" cy="1089754"/>
            </a:xfrm>
            <a:prstGeom prst="flowChartConnector">
              <a:avLst/>
            </a:prstGeom>
            <a:solidFill>
              <a:srgbClr val="E7E6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890" name="Google Shape;890;p100" descr="Cloud voor synchronisatie silhouet"/>
            <p:cNvPicPr preferRelativeResize="0"/>
            <p:nvPr/>
          </p:nvPicPr>
          <p:blipFill rotWithShape="1">
            <a:blip r:embed="rId6">
              <a:alphaModFix/>
            </a:blip>
            <a:srcRect/>
            <a:stretch/>
          </p:blipFill>
          <p:spPr>
            <a:xfrm>
              <a:off x="8775266" y="4659019"/>
              <a:ext cx="807277" cy="807277"/>
            </a:xfrm>
            <a:prstGeom prst="rect">
              <a:avLst/>
            </a:prstGeom>
            <a:noFill/>
            <a:ln>
              <a:noFill/>
            </a:ln>
          </p:spPr>
        </p:pic>
      </p:grpSp>
      <p:grpSp>
        <p:nvGrpSpPr>
          <p:cNvPr id="891" name="Google Shape;891;p100"/>
          <p:cNvGrpSpPr/>
          <p:nvPr/>
        </p:nvGrpSpPr>
        <p:grpSpPr>
          <a:xfrm>
            <a:off x="3402998" y="1164742"/>
            <a:ext cx="818100" cy="817315"/>
            <a:chOff x="4867888" y="2017050"/>
            <a:chExt cx="1090800" cy="1089754"/>
          </a:xfrm>
        </p:grpSpPr>
        <p:sp>
          <p:nvSpPr>
            <p:cNvPr id="892" name="Google Shape;892;p100"/>
            <p:cNvSpPr/>
            <p:nvPr/>
          </p:nvSpPr>
          <p:spPr>
            <a:xfrm>
              <a:off x="4867888" y="2017050"/>
              <a:ext cx="1090800" cy="1089754"/>
            </a:xfrm>
            <a:prstGeom prst="flowChartConnector">
              <a:avLst/>
            </a:prstGeom>
            <a:solidFill>
              <a:srgbClr val="E7E6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893" name="Google Shape;893;p100" descr="Illustrator silhouet"/>
            <p:cNvPicPr preferRelativeResize="0"/>
            <p:nvPr/>
          </p:nvPicPr>
          <p:blipFill rotWithShape="1">
            <a:blip r:embed="rId7">
              <a:alphaModFix/>
            </a:blip>
            <a:srcRect/>
            <a:stretch/>
          </p:blipFill>
          <p:spPr>
            <a:xfrm>
              <a:off x="4989108" y="2199640"/>
              <a:ext cx="848360" cy="848360"/>
            </a:xfrm>
            <a:prstGeom prst="rect">
              <a:avLst/>
            </a:prstGeom>
            <a:noFill/>
            <a:ln>
              <a:noFill/>
            </a:ln>
          </p:spPr>
        </p:pic>
      </p:grpSp>
      <p:sp>
        <p:nvSpPr>
          <p:cNvPr id="894" name="Google Shape;894;p100"/>
          <p:cNvSpPr/>
          <p:nvPr/>
        </p:nvSpPr>
        <p:spPr>
          <a:xfrm>
            <a:off x="1535430" y="720090"/>
            <a:ext cx="4290060" cy="4290060"/>
          </a:xfrm>
          <a:prstGeom prst="flowChartConnector">
            <a:avLst/>
          </a:prstGeom>
          <a:noFill/>
          <a:ln w="57150" cap="flat" cmpd="sng">
            <a:solidFill>
              <a:srgbClr val="E7E6E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grpSp>
        <p:nvGrpSpPr>
          <p:cNvPr id="895" name="Google Shape;895;p100"/>
          <p:cNvGrpSpPr/>
          <p:nvPr/>
        </p:nvGrpSpPr>
        <p:grpSpPr>
          <a:xfrm>
            <a:off x="1915882" y="1833688"/>
            <a:ext cx="939374" cy="788738"/>
            <a:chOff x="2482886" y="3645246"/>
            <a:chExt cx="1252499" cy="1051651"/>
          </a:xfrm>
        </p:grpSpPr>
        <p:pic>
          <p:nvPicPr>
            <p:cNvPr id="896" name="Google Shape;896;p100"/>
            <p:cNvPicPr preferRelativeResize="0"/>
            <p:nvPr/>
          </p:nvPicPr>
          <p:blipFill rotWithShape="1">
            <a:blip r:embed="rId8">
              <a:alphaModFix/>
            </a:blip>
            <a:srcRect/>
            <a:stretch/>
          </p:blipFill>
          <p:spPr>
            <a:xfrm>
              <a:off x="2482886" y="3645246"/>
              <a:ext cx="1082134" cy="1051651"/>
            </a:xfrm>
            <a:prstGeom prst="rect">
              <a:avLst/>
            </a:prstGeom>
            <a:noFill/>
            <a:ln>
              <a:noFill/>
            </a:ln>
          </p:spPr>
        </p:pic>
        <p:sp>
          <p:nvSpPr>
            <p:cNvPr id="897" name="Google Shape;897;p100"/>
            <p:cNvSpPr/>
            <p:nvPr/>
          </p:nvSpPr>
          <p:spPr>
            <a:xfrm>
              <a:off x="3394654" y="3719943"/>
              <a:ext cx="340731" cy="174914"/>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grpSp>
      <p:sp>
        <p:nvSpPr>
          <p:cNvPr id="898" name="Google Shape;898;p100"/>
          <p:cNvSpPr/>
          <p:nvPr/>
        </p:nvSpPr>
        <p:spPr>
          <a:xfrm>
            <a:off x="2750820" y="2962535"/>
            <a:ext cx="255548" cy="131185"/>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grpSp>
        <p:nvGrpSpPr>
          <p:cNvPr id="899" name="Google Shape;899;p100"/>
          <p:cNvGrpSpPr/>
          <p:nvPr/>
        </p:nvGrpSpPr>
        <p:grpSpPr>
          <a:xfrm>
            <a:off x="3242351" y="4005301"/>
            <a:ext cx="878066" cy="811600"/>
            <a:chOff x="6011673" y="2159759"/>
            <a:chExt cx="1170755" cy="1082134"/>
          </a:xfrm>
        </p:grpSpPr>
        <p:pic>
          <p:nvPicPr>
            <p:cNvPr id="900" name="Google Shape;900;p100"/>
            <p:cNvPicPr preferRelativeResize="0"/>
            <p:nvPr/>
          </p:nvPicPr>
          <p:blipFill rotWithShape="1">
            <a:blip r:embed="rId9">
              <a:alphaModFix/>
            </a:blip>
            <a:srcRect/>
            <a:stretch/>
          </p:blipFill>
          <p:spPr>
            <a:xfrm>
              <a:off x="6011673" y="2159759"/>
              <a:ext cx="1051651" cy="1082134"/>
            </a:xfrm>
            <a:prstGeom prst="rect">
              <a:avLst/>
            </a:prstGeom>
            <a:noFill/>
            <a:ln>
              <a:noFill/>
            </a:ln>
          </p:spPr>
        </p:pic>
        <p:sp>
          <p:nvSpPr>
            <p:cNvPr id="901" name="Google Shape;901;p100"/>
            <p:cNvSpPr/>
            <p:nvPr/>
          </p:nvSpPr>
          <p:spPr>
            <a:xfrm>
              <a:off x="6841697" y="2179966"/>
              <a:ext cx="340731" cy="174914"/>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101"/>
          <p:cNvSpPr txBox="1">
            <a:spLocks noGrp="1"/>
          </p:cNvSpPr>
          <p:nvPr>
            <p:ph type="sldNum" idx="12"/>
          </p:nvPr>
        </p:nvSpPr>
        <p:spPr>
          <a:xfrm>
            <a:off x="8649891" y="104987"/>
            <a:ext cx="243000" cy="1230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180032"/>
              </a:buClr>
              <a:buSzPts val="800"/>
              <a:buFont typeface="Arial"/>
              <a:buNone/>
            </a:pPr>
            <a:fld id="{00000000-1234-1234-1234-123412341234}" type="slidenum">
              <a:rPr lang="en-GB" sz="800" b="0" i="0" u="none" strike="noStrike" cap="none">
                <a:solidFill>
                  <a:srgbClr val="180032"/>
                </a:solidFill>
                <a:latin typeface="Arial"/>
                <a:ea typeface="Arial"/>
                <a:cs typeface="Arial"/>
                <a:sym typeface="Arial"/>
              </a:rPr>
              <a:t>9</a:t>
            </a:fld>
            <a:endParaRPr sz="800" b="0" i="0" u="none" strike="noStrike" cap="none">
              <a:solidFill>
                <a:srgbClr val="180032"/>
              </a:solidFill>
              <a:latin typeface="Arial"/>
              <a:ea typeface="Arial"/>
              <a:cs typeface="Arial"/>
              <a:sym typeface="Arial"/>
            </a:endParaRPr>
          </a:p>
        </p:txBody>
      </p:sp>
      <p:pic>
        <p:nvPicPr>
          <p:cNvPr id="908" name="Google Shape;908;p101"/>
          <p:cNvPicPr preferRelativeResize="0"/>
          <p:nvPr/>
        </p:nvPicPr>
        <p:blipFill rotWithShape="1">
          <a:blip r:embed="rId3">
            <a:alphaModFix/>
          </a:blip>
          <a:srcRect/>
          <a:stretch/>
        </p:blipFill>
        <p:spPr>
          <a:xfrm>
            <a:off x="7515225" y="4139804"/>
            <a:ext cx="1628775" cy="1307306"/>
          </a:xfrm>
          <a:prstGeom prst="rect">
            <a:avLst/>
          </a:prstGeom>
          <a:noFill/>
          <a:ln>
            <a:noFill/>
          </a:ln>
        </p:spPr>
      </p:pic>
      <p:sp>
        <p:nvSpPr>
          <p:cNvPr id="909" name="Google Shape;909;p101"/>
          <p:cNvSpPr txBox="1"/>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2100"/>
              <a:buFont typeface="Arial"/>
              <a:buNone/>
            </a:pPr>
            <a:endParaRPr sz="3300" b="0" i="0" u="none" strike="noStrike" cap="none">
              <a:solidFill>
                <a:srgbClr val="000000"/>
              </a:solidFill>
              <a:latin typeface="Calibri"/>
              <a:ea typeface="Calibri"/>
              <a:cs typeface="Calibri"/>
              <a:sym typeface="Calibri"/>
            </a:endParaRPr>
          </a:p>
        </p:txBody>
      </p:sp>
      <p:pic>
        <p:nvPicPr>
          <p:cNvPr id="910" name="Google Shape;910;p101"/>
          <p:cNvPicPr preferRelativeResize="0"/>
          <p:nvPr/>
        </p:nvPicPr>
        <p:blipFill rotWithShape="1">
          <a:blip r:embed="rId4">
            <a:alphaModFix/>
          </a:blip>
          <a:srcRect/>
          <a:stretch/>
        </p:blipFill>
        <p:spPr>
          <a:xfrm>
            <a:off x="4619582" y="1788190"/>
            <a:ext cx="783022" cy="817315"/>
          </a:xfrm>
          <a:prstGeom prst="rect">
            <a:avLst/>
          </a:prstGeom>
          <a:noFill/>
          <a:ln>
            <a:noFill/>
          </a:ln>
        </p:spPr>
      </p:pic>
      <p:grpSp>
        <p:nvGrpSpPr>
          <p:cNvPr id="911" name="Google Shape;911;p101"/>
          <p:cNvGrpSpPr/>
          <p:nvPr/>
        </p:nvGrpSpPr>
        <p:grpSpPr>
          <a:xfrm>
            <a:off x="2028434" y="3171983"/>
            <a:ext cx="818100" cy="817425"/>
            <a:chOff x="6592999" y="3569265"/>
            <a:chExt cx="1090800" cy="1089900"/>
          </a:xfrm>
        </p:grpSpPr>
        <p:sp>
          <p:nvSpPr>
            <p:cNvPr id="912" name="Google Shape;912;p101"/>
            <p:cNvSpPr/>
            <p:nvPr/>
          </p:nvSpPr>
          <p:spPr>
            <a:xfrm>
              <a:off x="6592999" y="3569265"/>
              <a:ext cx="1090800" cy="1089900"/>
            </a:xfrm>
            <a:prstGeom prst="flowChartConnector">
              <a:avLst/>
            </a:prstGeom>
            <a:solidFill>
              <a:srgbClr val="E7E6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913" name="Google Shape;913;p101" descr="Internet of Things silhouet"/>
            <p:cNvPicPr preferRelativeResize="0"/>
            <p:nvPr/>
          </p:nvPicPr>
          <p:blipFill rotWithShape="1">
            <a:blip r:embed="rId5">
              <a:alphaModFix/>
            </a:blip>
            <a:srcRect/>
            <a:stretch/>
          </p:blipFill>
          <p:spPr>
            <a:xfrm>
              <a:off x="6731670" y="3707413"/>
              <a:ext cx="813458" cy="813458"/>
            </a:xfrm>
            <a:prstGeom prst="rect">
              <a:avLst/>
            </a:prstGeom>
            <a:noFill/>
            <a:ln>
              <a:noFill/>
            </a:ln>
          </p:spPr>
        </p:pic>
      </p:grpSp>
      <p:grpSp>
        <p:nvGrpSpPr>
          <p:cNvPr id="914" name="Google Shape;914;p101"/>
          <p:cNvGrpSpPr/>
          <p:nvPr/>
        </p:nvGrpSpPr>
        <p:grpSpPr>
          <a:xfrm>
            <a:off x="4461243" y="3275594"/>
            <a:ext cx="818100" cy="817425"/>
            <a:chOff x="8633505" y="4541963"/>
            <a:chExt cx="1090800" cy="1089900"/>
          </a:xfrm>
        </p:grpSpPr>
        <p:sp>
          <p:nvSpPr>
            <p:cNvPr id="915" name="Google Shape;915;p101"/>
            <p:cNvSpPr/>
            <p:nvPr/>
          </p:nvSpPr>
          <p:spPr>
            <a:xfrm>
              <a:off x="8633505" y="4541963"/>
              <a:ext cx="1090800" cy="1089900"/>
            </a:xfrm>
            <a:prstGeom prst="flowChartConnector">
              <a:avLst/>
            </a:prstGeom>
            <a:solidFill>
              <a:srgbClr val="E7E6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916" name="Google Shape;916;p101" descr="Cloud voor synchronisatie silhouet"/>
            <p:cNvPicPr preferRelativeResize="0"/>
            <p:nvPr/>
          </p:nvPicPr>
          <p:blipFill rotWithShape="1">
            <a:blip r:embed="rId6">
              <a:alphaModFix/>
            </a:blip>
            <a:srcRect/>
            <a:stretch/>
          </p:blipFill>
          <p:spPr>
            <a:xfrm>
              <a:off x="8775266" y="4659019"/>
              <a:ext cx="807277" cy="807277"/>
            </a:xfrm>
            <a:prstGeom prst="rect">
              <a:avLst/>
            </a:prstGeom>
            <a:noFill/>
            <a:ln>
              <a:noFill/>
            </a:ln>
          </p:spPr>
        </p:pic>
      </p:grpSp>
      <p:grpSp>
        <p:nvGrpSpPr>
          <p:cNvPr id="917" name="Google Shape;917;p101"/>
          <p:cNvGrpSpPr/>
          <p:nvPr/>
        </p:nvGrpSpPr>
        <p:grpSpPr>
          <a:xfrm>
            <a:off x="3402998" y="1164742"/>
            <a:ext cx="818100" cy="817425"/>
            <a:chOff x="4867888" y="2017050"/>
            <a:chExt cx="1090800" cy="1089900"/>
          </a:xfrm>
        </p:grpSpPr>
        <p:sp>
          <p:nvSpPr>
            <p:cNvPr id="918" name="Google Shape;918;p101"/>
            <p:cNvSpPr/>
            <p:nvPr/>
          </p:nvSpPr>
          <p:spPr>
            <a:xfrm>
              <a:off x="4867888" y="2017050"/>
              <a:ext cx="1090800" cy="1089900"/>
            </a:xfrm>
            <a:prstGeom prst="flowChartConnector">
              <a:avLst/>
            </a:prstGeom>
            <a:solidFill>
              <a:srgbClr val="E7E6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919" name="Google Shape;919;p101" descr="Illustrator silhouet"/>
            <p:cNvPicPr preferRelativeResize="0"/>
            <p:nvPr/>
          </p:nvPicPr>
          <p:blipFill rotWithShape="1">
            <a:blip r:embed="rId7">
              <a:alphaModFix/>
            </a:blip>
            <a:srcRect/>
            <a:stretch/>
          </p:blipFill>
          <p:spPr>
            <a:xfrm>
              <a:off x="4989108" y="2199640"/>
              <a:ext cx="848360" cy="848360"/>
            </a:xfrm>
            <a:prstGeom prst="rect">
              <a:avLst/>
            </a:prstGeom>
            <a:noFill/>
            <a:ln>
              <a:noFill/>
            </a:ln>
          </p:spPr>
        </p:pic>
      </p:grpSp>
      <p:sp>
        <p:nvSpPr>
          <p:cNvPr id="920" name="Google Shape;920;p101"/>
          <p:cNvSpPr/>
          <p:nvPr/>
        </p:nvSpPr>
        <p:spPr>
          <a:xfrm>
            <a:off x="1535430" y="720090"/>
            <a:ext cx="4290000" cy="4290000"/>
          </a:xfrm>
          <a:prstGeom prst="flowChartConnector">
            <a:avLst/>
          </a:prstGeom>
          <a:noFill/>
          <a:ln w="57150" cap="flat" cmpd="sng">
            <a:solidFill>
              <a:srgbClr val="E7E6E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grpSp>
        <p:nvGrpSpPr>
          <p:cNvPr id="921" name="Google Shape;921;p101"/>
          <p:cNvGrpSpPr/>
          <p:nvPr/>
        </p:nvGrpSpPr>
        <p:grpSpPr>
          <a:xfrm>
            <a:off x="1915882" y="1833688"/>
            <a:ext cx="939426" cy="788738"/>
            <a:chOff x="2482886" y="3645246"/>
            <a:chExt cx="1252568" cy="1051651"/>
          </a:xfrm>
        </p:grpSpPr>
        <p:pic>
          <p:nvPicPr>
            <p:cNvPr id="922" name="Google Shape;922;p101"/>
            <p:cNvPicPr preferRelativeResize="0"/>
            <p:nvPr/>
          </p:nvPicPr>
          <p:blipFill rotWithShape="1">
            <a:blip r:embed="rId8">
              <a:alphaModFix/>
            </a:blip>
            <a:srcRect/>
            <a:stretch/>
          </p:blipFill>
          <p:spPr>
            <a:xfrm>
              <a:off x="2482886" y="3645246"/>
              <a:ext cx="1082134" cy="1051651"/>
            </a:xfrm>
            <a:prstGeom prst="rect">
              <a:avLst/>
            </a:prstGeom>
            <a:noFill/>
            <a:ln>
              <a:noFill/>
            </a:ln>
          </p:spPr>
        </p:pic>
        <p:sp>
          <p:nvSpPr>
            <p:cNvPr id="923" name="Google Shape;923;p101"/>
            <p:cNvSpPr/>
            <p:nvPr/>
          </p:nvSpPr>
          <p:spPr>
            <a:xfrm>
              <a:off x="3394654" y="3719943"/>
              <a:ext cx="340800" cy="174900"/>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grpSp>
      <p:sp>
        <p:nvSpPr>
          <p:cNvPr id="924" name="Google Shape;924;p101"/>
          <p:cNvSpPr/>
          <p:nvPr/>
        </p:nvSpPr>
        <p:spPr>
          <a:xfrm>
            <a:off x="2750820" y="2962535"/>
            <a:ext cx="255600" cy="131100"/>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925" name="Google Shape;925;p101"/>
          <p:cNvSpPr txBox="1"/>
          <p:nvPr/>
        </p:nvSpPr>
        <p:spPr>
          <a:xfrm>
            <a:off x="6102755" y="1833688"/>
            <a:ext cx="2821500" cy="1362300"/>
          </a:xfrm>
          <a:prstGeom prst="rect">
            <a:avLst/>
          </a:prstGeom>
          <a:noFill/>
          <a:ln>
            <a:noFill/>
          </a:ln>
        </p:spPr>
        <p:txBody>
          <a:bodyPr spcFirstLastPara="1" wrap="square" lIns="68575" tIns="34275" rIns="68575" bIns="34275" anchor="t" anchorCtr="0">
            <a:spAutoFit/>
          </a:bodyPr>
          <a:lstStyle/>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GDPR complianc</a:t>
            </a:r>
            <a:r>
              <a:rPr lang="en-GB">
                <a:latin typeface="Calibri"/>
                <a:ea typeface="Calibri"/>
                <a:cs typeface="Calibri"/>
                <a:sym typeface="Calibri"/>
              </a:rPr>
              <a:t>e</a:t>
            </a:r>
            <a:endParaRPr sz="14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Data Acts complianc</a:t>
            </a:r>
            <a:r>
              <a:rPr lang="en-GB">
                <a:latin typeface="Calibri"/>
                <a:ea typeface="Calibri"/>
                <a:cs typeface="Calibri"/>
                <a:sym typeface="Calibri"/>
              </a:rPr>
              <a:t>e</a:t>
            </a:r>
            <a:endParaRPr sz="14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Consortium agreement complianc</a:t>
            </a:r>
            <a:r>
              <a:rPr lang="en-GB">
                <a:latin typeface="Calibri"/>
                <a:ea typeface="Calibri"/>
                <a:cs typeface="Calibri"/>
                <a:sym typeface="Calibri"/>
              </a:rPr>
              <a:t>e</a:t>
            </a:r>
            <a:endParaRPr sz="14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Ethical complianc</a:t>
            </a:r>
            <a:r>
              <a:rPr lang="en-GB">
                <a:latin typeface="Calibri"/>
                <a:ea typeface="Calibri"/>
                <a:cs typeface="Calibri"/>
                <a:sym typeface="Calibri"/>
              </a:rPr>
              <a:t>e</a:t>
            </a:r>
            <a:endParaRPr sz="1400">
              <a:solidFill>
                <a:srgbClr val="000000"/>
              </a:solidFill>
              <a:latin typeface="Calibri"/>
              <a:ea typeface="Calibri"/>
              <a:cs typeface="Calibri"/>
              <a:sym typeface="Calibri"/>
            </a:endParaRPr>
          </a:p>
          <a:p>
            <a:pPr marL="215900" marR="0" lvl="0" indent="-215900" algn="l" rtl="0">
              <a:spcBef>
                <a:spcPts val="0"/>
              </a:spcBef>
              <a:spcAft>
                <a:spcPts val="0"/>
              </a:spcAft>
              <a:buClr>
                <a:srgbClr val="000000"/>
              </a:buClr>
              <a:buSzPts val="1400"/>
              <a:buFont typeface="Arial"/>
              <a:buChar char="•"/>
            </a:pPr>
            <a:r>
              <a:rPr lang="en-GB" sz="1400">
                <a:solidFill>
                  <a:srgbClr val="000000"/>
                </a:solidFill>
                <a:latin typeface="Calibri"/>
                <a:ea typeface="Calibri"/>
                <a:cs typeface="Calibri"/>
                <a:sym typeface="Calibri"/>
              </a:rPr>
              <a:t>……</a:t>
            </a:r>
            <a:endParaRPr sz="1100"/>
          </a:p>
        </p:txBody>
      </p:sp>
      <p:grpSp>
        <p:nvGrpSpPr>
          <p:cNvPr id="926" name="Google Shape;926;p101"/>
          <p:cNvGrpSpPr/>
          <p:nvPr/>
        </p:nvGrpSpPr>
        <p:grpSpPr>
          <a:xfrm>
            <a:off x="3242351" y="4005301"/>
            <a:ext cx="878118" cy="811601"/>
            <a:chOff x="6011673" y="2159759"/>
            <a:chExt cx="1170824" cy="1082134"/>
          </a:xfrm>
        </p:grpSpPr>
        <p:pic>
          <p:nvPicPr>
            <p:cNvPr id="927" name="Google Shape;927;p101"/>
            <p:cNvPicPr preferRelativeResize="0"/>
            <p:nvPr/>
          </p:nvPicPr>
          <p:blipFill rotWithShape="1">
            <a:blip r:embed="rId9">
              <a:alphaModFix/>
            </a:blip>
            <a:srcRect/>
            <a:stretch/>
          </p:blipFill>
          <p:spPr>
            <a:xfrm>
              <a:off x="6011673" y="2159759"/>
              <a:ext cx="1051651" cy="1082134"/>
            </a:xfrm>
            <a:prstGeom prst="rect">
              <a:avLst/>
            </a:prstGeom>
            <a:noFill/>
            <a:ln>
              <a:noFill/>
            </a:ln>
          </p:spPr>
        </p:pic>
        <p:sp>
          <p:nvSpPr>
            <p:cNvPr id="928" name="Google Shape;928;p101"/>
            <p:cNvSpPr/>
            <p:nvPr/>
          </p:nvSpPr>
          <p:spPr>
            <a:xfrm>
              <a:off x="6841697" y="2179966"/>
              <a:ext cx="340800" cy="174900"/>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Amsterdam Economic Board">
  <a:themeElements>
    <a:clrScheme name="AMEC Board">
      <a:dk1>
        <a:srgbClr val="000000"/>
      </a:dk1>
      <a:lt1>
        <a:srgbClr val="FFFFFF"/>
      </a:lt1>
      <a:dk2>
        <a:srgbClr val="180032"/>
      </a:dk2>
      <a:lt2>
        <a:srgbClr val="F50019"/>
      </a:lt2>
      <a:accent1>
        <a:srgbClr val="F50019"/>
      </a:accent1>
      <a:accent2>
        <a:srgbClr val="180032"/>
      </a:accent2>
      <a:accent3>
        <a:srgbClr val="AFCDE1"/>
      </a:accent3>
      <a:accent4>
        <a:srgbClr val="ABDAC5"/>
      </a:accent4>
      <a:accent5>
        <a:srgbClr val="F5D6CD"/>
      </a:accent5>
      <a:accent6>
        <a:srgbClr val="AFCDE1"/>
      </a:accent6>
      <a:hlink>
        <a:srgbClr val="180032"/>
      </a:hlink>
      <a:folHlink>
        <a:srgbClr val="18003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msterdam Economic Board">
  <a:themeElements>
    <a:clrScheme name="AMEC Board">
      <a:dk1>
        <a:sysClr val="windowText" lastClr="000000"/>
      </a:dk1>
      <a:lt1>
        <a:sysClr val="window" lastClr="FFFFFF"/>
      </a:lt1>
      <a:dk2>
        <a:srgbClr val="180032"/>
      </a:dk2>
      <a:lt2>
        <a:srgbClr val="F50019"/>
      </a:lt2>
      <a:accent1>
        <a:srgbClr val="F50019"/>
      </a:accent1>
      <a:accent2>
        <a:srgbClr val="180032"/>
      </a:accent2>
      <a:accent3>
        <a:srgbClr val="AFCDE1"/>
      </a:accent3>
      <a:accent4>
        <a:srgbClr val="ABDAC5"/>
      </a:accent4>
      <a:accent5>
        <a:srgbClr val="F5D6CD"/>
      </a:accent5>
      <a:accent6>
        <a:srgbClr val="AFCDE1"/>
      </a:accent6>
      <a:hlink>
        <a:srgbClr val="180032"/>
      </a:hlink>
      <a:folHlink>
        <a:srgbClr val="180032"/>
      </a:folHlink>
    </a:clrScheme>
    <a:fontScheme name="AMEC BOARD">
      <a:majorFont>
        <a:latin typeface="Circular Std Black"/>
        <a:ea typeface=""/>
        <a:cs typeface=""/>
      </a:majorFont>
      <a:minorFont>
        <a:latin typeface="Circular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36000"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740_AMEC_Basis-template-ENG_WS18.potx" id="{C08AB7BB-A5D4-423B-9929-0E1AE2AE1EF9}" vid="{BCB371DD-FF22-4A60-BE1E-2C009231355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231EA585BA3945ABC6948707F62E9D" ma:contentTypeVersion="16" ma:contentTypeDescription="Een nieuw document maken." ma:contentTypeScope="" ma:versionID="613befb477ec0beea400636c3732f7f9">
  <xsd:schema xmlns:xsd="http://www.w3.org/2001/XMLSchema" xmlns:xs="http://www.w3.org/2001/XMLSchema" xmlns:p="http://schemas.microsoft.com/office/2006/metadata/properties" xmlns:ns2="96876c81-f67d-477e-8aa6-3dae0b1896c4" xmlns:ns3="a95af40b-182f-41bd-8ced-349ee3bc9102" targetNamespace="http://schemas.microsoft.com/office/2006/metadata/properties" ma:root="true" ma:fieldsID="733bd36275eaeb46a4ca24a87afd03b7" ns2:_="" ns3:_="">
    <xsd:import namespace="96876c81-f67d-477e-8aa6-3dae0b1896c4"/>
    <xsd:import namespace="a95af40b-182f-41bd-8ced-349ee3bc9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76c81-f67d-477e-8aa6-3dae0b1896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30060205-39b0-4eb9-8ae0-e7d30b7f222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95af40b-182f-41bd-8ced-349ee3bc9102"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8029151a-27b6-4d3f-833e-c3ff617dab51}" ma:internalName="TaxCatchAll" ma:showField="CatchAllData" ma:web="a95af40b-182f-41bd-8ced-349ee3bc91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2F0760-ADC4-4BAF-A893-8F19D38050D2}">
  <ds:schemaRefs>
    <ds:schemaRef ds:uri="http://schemas.microsoft.com/sharepoint/v3/contenttype/forms"/>
  </ds:schemaRefs>
</ds:datastoreItem>
</file>

<file path=customXml/itemProps2.xml><?xml version="1.0" encoding="utf-8"?>
<ds:datastoreItem xmlns:ds="http://schemas.openxmlformats.org/officeDocument/2006/customXml" ds:itemID="{C34640C4-CCA7-48D6-818C-49D784E8EC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876c81-f67d-477e-8aa6-3dae0b1896c4"/>
    <ds:schemaRef ds:uri="a95af40b-182f-41bd-8ced-349ee3bc91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394</Words>
  <Application>Microsoft Office PowerPoint</Application>
  <PresentationFormat>Diavoorstelling (16:9)</PresentationFormat>
  <Paragraphs>105</Paragraphs>
  <Slides>16</Slides>
  <Notes>15</Notes>
  <HiddenSlides>3</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16</vt:i4>
      </vt:variant>
    </vt:vector>
  </HeadingPairs>
  <TitlesOfParts>
    <vt:vector size="23" baseType="lpstr">
      <vt:lpstr>Circular Std Book</vt:lpstr>
      <vt:lpstr>Circular Std Black</vt:lpstr>
      <vt:lpstr>Arial</vt:lpstr>
      <vt:lpstr>Calibri</vt:lpstr>
      <vt:lpstr>Apercu</vt:lpstr>
      <vt:lpstr>Amsterdam Economic Board</vt:lpstr>
      <vt:lpstr>1_Amsterdam Economic Board</vt:lpstr>
      <vt:lpstr>AMdEX Data sharing for societal challenges</vt:lpstr>
      <vt:lpstr>AMdEX mission</vt:lpstr>
      <vt:lpstr>Models of innovation are changing</vt:lpstr>
      <vt:lpstr>PowerPoint-presentatie</vt:lpstr>
      <vt:lpstr>PowerPoint-presentatie</vt:lpstr>
      <vt:lpstr>PowerPoint-presentatie</vt:lpstr>
      <vt:lpstr>Dataspaces for innovation</vt:lpstr>
      <vt:lpstr>PowerPoint-presentatie</vt:lpstr>
      <vt:lpstr>PowerPoint-presentatie</vt:lpstr>
      <vt:lpstr>PowerPoint-presentatie</vt:lpstr>
      <vt:lpstr>PowerPoint-presentatie</vt:lpstr>
      <vt:lpstr>PowerPoint-presentatie</vt:lpstr>
      <vt:lpstr>PowerPoint-presentatie</vt:lpstr>
      <vt:lpstr>Design questions</vt:lpstr>
      <vt:lpstr>AMdEX eindejaars event</vt:lpstr>
      <vt:lpstr>AMdEX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Willem Koeman</dc:creator>
  <cp:lastModifiedBy>Willem Koeman</cp:lastModifiedBy>
  <cp:revision>3</cp:revision>
  <dcterms:modified xsi:type="dcterms:W3CDTF">2023-07-07T08:33:07Z</dcterms:modified>
</cp:coreProperties>
</file>